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1"/>
  </p:sldMasterIdLst>
  <p:notesMasterIdLst>
    <p:notesMasterId r:id="rId20"/>
  </p:notesMasterIdLst>
  <p:sldIdLst>
    <p:sldId id="493" r:id="rId12"/>
    <p:sldId id="500" r:id="rId13"/>
    <p:sldId id="499" r:id="rId14"/>
    <p:sldId id="503" r:id="rId15"/>
    <p:sldId id="504" r:id="rId16"/>
    <p:sldId id="505" r:id="rId17"/>
    <p:sldId id="502" r:id="rId18"/>
    <p:sldId id="452" r:id="rId19"/>
  </p:sldIdLst>
  <p:sldSz cx="9144000" cy="5143500" type="screen16x9"/>
  <p:notesSz cx="6858000" cy="9144000"/>
  <p:custDataLst>
    <p:custData r:id="rId8"/>
    <p:custData r:id="rId6"/>
    <p:custData r:id="rId5"/>
    <p:custData r:id="rId10"/>
    <p:custData r:id="rId9"/>
    <p:custData r:id="rId3"/>
    <p:custData r:id="rId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s" id="{699BAFE8-4117-4747-A893-A7A78288E6BC}">
          <p14:sldIdLst>
            <p14:sldId id="493"/>
            <p14:sldId id="500"/>
            <p14:sldId id="499"/>
            <p14:sldId id="503"/>
            <p14:sldId id="504"/>
            <p14:sldId id="505"/>
            <p14:sldId id="502"/>
            <p14:sldId id="452"/>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79978FE-5F6E-91B0-4AD7-7934140970EB}" name="Richmond Pagaduan" initials="RP" userId="S::richmond.pagaduan@slidegenius.com::f41d69e1-9248-4a9d-8235-eb3bb2ab42f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828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6A33B4-36E9-42C3-A5A9-900F4B244BA8}" v="18" dt="2022-09-22T17:34:23.577"/>
    <p1510:client id="{5B9836D1-0CF0-42E4-BEE1-91009C0CA998}" v="102" dt="2022-09-22T17:25:38.779"/>
    <p1510:client id="{8CF933AF-A220-4693-B267-7D0A2D2E5BDD}" v="4" dt="2022-09-22T17:34:05.925"/>
    <p1510:client id="{ECD45537-1CB8-46D6-A9CC-12BE3AABB6D7}" v="330" dt="2022-09-22T17:12:34.4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ustomXml" Target="../customXml/item8.xml"/><Relationship Id="rId13" Type="http://schemas.openxmlformats.org/officeDocument/2006/relationships/slide" Target="slides/slide2.xml"/><Relationship Id="rId18" Type="http://schemas.openxmlformats.org/officeDocument/2006/relationships/slide" Target="slides/slide7.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customXml" Target="../customXml/item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Master" Target="slideMasters/slideMaster1.xml"/><Relationship Id="rId24" Type="http://schemas.openxmlformats.org/officeDocument/2006/relationships/theme" Target="theme/theme1.xml"/><Relationship Id="rId5" Type="http://schemas.openxmlformats.org/officeDocument/2006/relationships/customXml" Target="../customXml/item5.xml"/><Relationship Id="rId15" Type="http://schemas.openxmlformats.org/officeDocument/2006/relationships/slide" Target="slides/slide4.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customXml" Target="../customXml/item10.xml"/><Relationship Id="rId19" Type="http://schemas.openxmlformats.org/officeDocument/2006/relationships/slide" Target="slides/slide8.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san Koenigs" userId="S::skoenigs@aeieng.com::0174d099-ed4d-48a8-a183-ed816dcfea7f" providerId="AD" clId="Web-{ECD45537-1CB8-46D6-A9CC-12BE3AABB6D7}"/>
    <pc:docChg chg="addSld modSld modSection">
      <pc:chgData name="Susan Koenigs" userId="S::skoenigs@aeieng.com::0174d099-ed4d-48a8-a183-ed816dcfea7f" providerId="AD" clId="Web-{ECD45537-1CB8-46D6-A9CC-12BE3AABB6D7}" dt="2022-09-22T17:12:32.873" v="166" actId="20577"/>
      <pc:docMkLst>
        <pc:docMk/>
      </pc:docMkLst>
      <pc:sldChg chg="modSp">
        <pc:chgData name="Susan Koenigs" userId="S::skoenigs@aeieng.com::0174d099-ed4d-48a8-a183-ed816dcfea7f" providerId="AD" clId="Web-{ECD45537-1CB8-46D6-A9CC-12BE3AABB6D7}" dt="2022-09-22T17:12:32.873" v="166" actId="20577"/>
        <pc:sldMkLst>
          <pc:docMk/>
          <pc:sldMk cId="674240661" sldId="503"/>
        </pc:sldMkLst>
        <pc:spChg chg="mod">
          <ac:chgData name="Susan Koenigs" userId="S::skoenigs@aeieng.com::0174d099-ed4d-48a8-a183-ed816dcfea7f" providerId="AD" clId="Web-{ECD45537-1CB8-46D6-A9CC-12BE3AABB6D7}" dt="2022-09-22T17:12:10.934" v="160" actId="20577"/>
          <ac:spMkLst>
            <pc:docMk/>
            <pc:sldMk cId="674240661" sldId="503"/>
            <ac:spMk id="2" creationId="{EAEC7E05-93DD-415F-80F4-922E9663C6C5}"/>
          </ac:spMkLst>
        </pc:spChg>
        <pc:spChg chg="mod">
          <ac:chgData name="Susan Koenigs" userId="S::skoenigs@aeieng.com::0174d099-ed4d-48a8-a183-ed816dcfea7f" providerId="AD" clId="Web-{ECD45537-1CB8-46D6-A9CC-12BE3AABB6D7}" dt="2022-09-22T17:12:32.873" v="166" actId="20577"/>
          <ac:spMkLst>
            <pc:docMk/>
            <pc:sldMk cId="674240661" sldId="503"/>
            <ac:spMk id="4" creationId="{DB629D45-2647-4EB6-AE13-AC9962B34376}"/>
          </ac:spMkLst>
        </pc:spChg>
      </pc:sldChg>
      <pc:sldChg chg="add replId">
        <pc:chgData name="Susan Koenigs" userId="S::skoenigs@aeieng.com::0174d099-ed4d-48a8-a183-ed816dcfea7f" providerId="AD" clId="Web-{ECD45537-1CB8-46D6-A9CC-12BE3AABB6D7}" dt="2022-09-22T17:05:03.033" v="0"/>
        <pc:sldMkLst>
          <pc:docMk/>
          <pc:sldMk cId="606512313" sldId="506"/>
        </pc:sldMkLst>
      </pc:sldChg>
    </pc:docChg>
  </pc:docChgLst>
  <pc:docChgLst>
    <pc:chgData name="Susan Koenigs" userId="S::skoenigs@aeieng.com::0174d099-ed4d-48a8-a183-ed816dcfea7f" providerId="AD" clId="Web-{5B9836D1-0CF0-42E4-BEE1-91009C0CA998}"/>
    <pc:docChg chg="delSld modSld modSection">
      <pc:chgData name="Susan Koenigs" userId="S::skoenigs@aeieng.com::0174d099-ed4d-48a8-a183-ed816dcfea7f" providerId="AD" clId="Web-{5B9836D1-0CF0-42E4-BEE1-91009C0CA998}" dt="2022-09-22T17:25:38.779" v="75" actId="20577"/>
      <pc:docMkLst>
        <pc:docMk/>
      </pc:docMkLst>
      <pc:sldChg chg="modSp">
        <pc:chgData name="Susan Koenigs" userId="S::skoenigs@aeieng.com::0174d099-ed4d-48a8-a183-ed816dcfea7f" providerId="AD" clId="Web-{5B9836D1-0CF0-42E4-BEE1-91009C0CA998}" dt="2022-09-22T17:22:54.087" v="48" actId="20577"/>
        <pc:sldMkLst>
          <pc:docMk/>
          <pc:sldMk cId="3014772216" sldId="499"/>
        </pc:sldMkLst>
        <pc:spChg chg="mod">
          <ac:chgData name="Susan Koenigs" userId="S::skoenigs@aeieng.com::0174d099-ed4d-48a8-a183-ed816dcfea7f" providerId="AD" clId="Web-{5B9836D1-0CF0-42E4-BEE1-91009C0CA998}" dt="2022-09-22T17:22:54.087" v="48" actId="20577"/>
          <ac:spMkLst>
            <pc:docMk/>
            <pc:sldMk cId="3014772216" sldId="499"/>
            <ac:spMk id="3" creationId="{10343AC0-7B48-4A37-015D-576DB81940BB}"/>
          </ac:spMkLst>
        </pc:spChg>
      </pc:sldChg>
      <pc:sldChg chg="modSp">
        <pc:chgData name="Susan Koenigs" userId="S::skoenigs@aeieng.com::0174d099-ed4d-48a8-a183-ed816dcfea7f" providerId="AD" clId="Web-{5B9836D1-0CF0-42E4-BEE1-91009C0CA998}" dt="2022-09-22T17:23:24.369" v="56" actId="20577"/>
        <pc:sldMkLst>
          <pc:docMk/>
          <pc:sldMk cId="674240661" sldId="503"/>
        </pc:sldMkLst>
        <pc:spChg chg="mod">
          <ac:chgData name="Susan Koenigs" userId="S::skoenigs@aeieng.com::0174d099-ed4d-48a8-a183-ed816dcfea7f" providerId="AD" clId="Web-{5B9836D1-0CF0-42E4-BEE1-91009C0CA998}" dt="2022-09-22T17:23:24.369" v="56" actId="20577"/>
          <ac:spMkLst>
            <pc:docMk/>
            <pc:sldMk cId="674240661" sldId="503"/>
            <ac:spMk id="2" creationId="{EAEC7E05-93DD-415F-80F4-922E9663C6C5}"/>
          </ac:spMkLst>
        </pc:spChg>
      </pc:sldChg>
      <pc:sldChg chg="modSp">
        <pc:chgData name="Susan Koenigs" userId="S::skoenigs@aeieng.com::0174d099-ed4d-48a8-a183-ed816dcfea7f" providerId="AD" clId="Web-{5B9836D1-0CF0-42E4-BEE1-91009C0CA998}" dt="2022-09-22T17:25:38.779" v="75" actId="20577"/>
        <pc:sldMkLst>
          <pc:docMk/>
          <pc:sldMk cId="401486211" sldId="505"/>
        </pc:sldMkLst>
        <pc:spChg chg="mod">
          <ac:chgData name="Susan Koenigs" userId="S::skoenigs@aeieng.com::0174d099-ed4d-48a8-a183-ed816dcfea7f" providerId="AD" clId="Web-{5B9836D1-0CF0-42E4-BEE1-91009C0CA998}" dt="2022-09-22T17:25:38.779" v="75" actId="20577"/>
          <ac:spMkLst>
            <pc:docMk/>
            <pc:sldMk cId="401486211" sldId="505"/>
            <ac:spMk id="3" creationId="{63C26AD2-D0C3-4EDD-9C79-045586BFD2FC}"/>
          </ac:spMkLst>
        </pc:spChg>
      </pc:sldChg>
      <pc:sldChg chg="del">
        <pc:chgData name="Susan Koenigs" userId="S::skoenigs@aeieng.com::0174d099-ed4d-48a8-a183-ed816dcfea7f" providerId="AD" clId="Web-{5B9836D1-0CF0-42E4-BEE1-91009C0CA998}" dt="2022-09-22T17:23:37.697" v="57"/>
        <pc:sldMkLst>
          <pc:docMk/>
          <pc:sldMk cId="606512313" sldId="506"/>
        </pc:sldMkLst>
      </pc:sldChg>
    </pc:docChg>
  </pc:docChgLst>
  <pc:docChgLst>
    <pc:chgData name="Arif Hanif" userId="c97cd054-33e4-4c0a-980f-8c7a56dc7be0" providerId="ADAL" clId="{1D6A33B4-36E9-42C3-A5A9-900F4B244BA8}"/>
    <pc:docChg chg="undo custSel modSld">
      <pc:chgData name="Arif Hanif" userId="c97cd054-33e4-4c0a-980f-8c7a56dc7be0" providerId="ADAL" clId="{1D6A33B4-36E9-42C3-A5A9-900F4B244BA8}" dt="2022-09-22T17:34:23.577" v="13" actId="12"/>
      <pc:docMkLst>
        <pc:docMk/>
      </pc:docMkLst>
      <pc:sldChg chg="modSp mod">
        <pc:chgData name="Arif Hanif" userId="c97cd054-33e4-4c0a-980f-8c7a56dc7be0" providerId="ADAL" clId="{1D6A33B4-36E9-42C3-A5A9-900F4B244BA8}" dt="2022-09-22T17:34:23.577" v="13" actId="12"/>
        <pc:sldMkLst>
          <pc:docMk/>
          <pc:sldMk cId="3014772216" sldId="499"/>
        </pc:sldMkLst>
        <pc:spChg chg="mod">
          <ac:chgData name="Arif Hanif" userId="c97cd054-33e4-4c0a-980f-8c7a56dc7be0" providerId="ADAL" clId="{1D6A33B4-36E9-42C3-A5A9-900F4B244BA8}" dt="2022-09-22T17:34:23.577" v="13" actId="12"/>
          <ac:spMkLst>
            <pc:docMk/>
            <pc:sldMk cId="3014772216" sldId="499"/>
            <ac:spMk id="3" creationId="{10343AC0-7B48-4A37-015D-576DB81940BB}"/>
          </ac:spMkLst>
        </pc:spChg>
        <pc:spChg chg="mod">
          <ac:chgData name="Arif Hanif" userId="c97cd054-33e4-4c0a-980f-8c7a56dc7be0" providerId="ADAL" clId="{1D6A33B4-36E9-42C3-A5A9-900F4B244BA8}" dt="2022-09-22T17:33:59.058" v="3" actId="20577"/>
          <ac:spMkLst>
            <pc:docMk/>
            <pc:sldMk cId="3014772216" sldId="499"/>
            <ac:spMk id="7" creationId="{277E653D-1BE9-46C5-49BE-5FC17722C8A6}"/>
          </ac:spMkLst>
        </pc:spChg>
      </pc:sldChg>
    </pc:docChg>
  </pc:docChgLst>
  <pc:docChgLst>
    <pc:chgData name="Arif Hanif" userId="c97cd054-33e4-4c0a-980f-8c7a56dc7be0" providerId="ADAL" clId="{3700D97C-E6E7-40A0-9B37-B2960C7B9C55}"/>
    <pc:docChg chg="custSel addSld delSld modSld modSection">
      <pc:chgData name="Arif Hanif" userId="c97cd054-33e4-4c0a-980f-8c7a56dc7be0" providerId="ADAL" clId="{3700D97C-E6E7-40A0-9B37-B2960C7B9C55}" dt="2022-09-22T15:53:04.287" v="450" actId="20577"/>
      <pc:docMkLst>
        <pc:docMk/>
      </pc:docMkLst>
      <pc:sldChg chg="modSp new del mod">
        <pc:chgData name="Arif Hanif" userId="c97cd054-33e4-4c0a-980f-8c7a56dc7be0" providerId="ADAL" clId="{3700D97C-E6E7-40A0-9B37-B2960C7B9C55}" dt="2022-09-22T15:45:19.221" v="7" actId="2696"/>
        <pc:sldMkLst>
          <pc:docMk/>
          <pc:sldMk cId="211814915" sldId="505"/>
        </pc:sldMkLst>
        <pc:spChg chg="mod">
          <ac:chgData name="Arif Hanif" userId="c97cd054-33e4-4c0a-980f-8c7a56dc7be0" providerId="ADAL" clId="{3700D97C-E6E7-40A0-9B37-B2960C7B9C55}" dt="2022-09-22T15:45:11.722" v="6" actId="20577"/>
          <ac:spMkLst>
            <pc:docMk/>
            <pc:sldMk cId="211814915" sldId="505"/>
            <ac:spMk id="4" creationId="{0E27821A-6AEF-4B08-B9D6-7075AD3F83C4}"/>
          </ac:spMkLst>
        </pc:spChg>
      </pc:sldChg>
      <pc:sldChg chg="delSp modSp new mod">
        <pc:chgData name="Arif Hanif" userId="c97cd054-33e4-4c0a-980f-8c7a56dc7be0" providerId="ADAL" clId="{3700D97C-E6E7-40A0-9B37-B2960C7B9C55}" dt="2022-09-22T15:53:04.287" v="450" actId="20577"/>
        <pc:sldMkLst>
          <pc:docMk/>
          <pc:sldMk cId="401486211" sldId="505"/>
        </pc:sldMkLst>
        <pc:spChg chg="del">
          <ac:chgData name="Arif Hanif" userId="c97cd054-33e4-4c0a-980f-8c7a56dc7be0" providerId="ADAL" clId="{3700D97C-E6E7-40A0-9B37-B2960C7B9C55}" dt="2022-09-22T15:47:36.242" v="304" actId="478"/>
          <ac:spMkLst>
            <pc:docMk/>
            <pc:sldMk cId="401486211" sldId="505"/>
            <ac:spMk id="2" creationId="{332D291C-46C9-4DA6-8EF0-2382D9ED17FB}"/>
          </ac:spMkLst>
        </pc:spChg>
        <pc:spChg chg="mod">
          <ac:chgData name="Arif Hanif" userId="c97cd054-33e4-4c0a-980f-8c7a56dc7be0" providerId="ADAL" clId="{3700D97C-E6E7-40A0-9B37-B2960C7B9C55}" dt="2022-09-22T15:53:04.287" v="450" actId="20577"/>
          <ac:spMkLst>
            <pc:docMk/>
            <pc:sldMk cId="401486211" sldId="505"/>
            <ac:spMk id="3" creationId="{63C26AD2-D0C3-4EDD-9C79-045586BFD2FC}"/>
          </ac:spMkLst>
        </pc:spChg>
        <pc:spChg chg="mod">
          <ac:chgData name="Arif Hanif" userId="c97cd054-33e4-4c0a-980f-8c7a56dc7be0" providerId="ADAL" clId="{3700D97C-E6E7-40A0-9B37-B2960C7B9C55}" dt="2022-09-22T15:45:26.687" v="22" actId="20577"/>
          <ac:spMkLst>
            <pc:docMk/>
            <pc:sldMk cId="401486211" sldId="505"/>
            <ac:spMk id="4" creationId="{22A30A43-ADD9-4659-9A34-BE52FC443485}"/>
          </ac:spMkLst>
        </pc:spChg>
      </pc:sldChg>
    </pc:docChg>
  </pc:docChgLst>
  <pc:docChgLst>
    <pc:chgData name="Eric Berridge" userId="S::eberridge@aeieng.com::ee9437fa-6a3f-4f42-a2b9-96bf6ef47c13" providerId="AD" clId="Web-{8CF933AF-A220-4693-B267-7D0A2D2E5BDD}"/>
    <pc:docChg chg="modSld">
      <pc:chgData name="Eric Berridge" userId="S::eberridge@aeieng.com::ee9437fa-6a3f-4f42-a2b9-96bf6ef47c13" providerId="AD" clId="Web-{8CF933AF-A220-4693-B267-7D0A2D2E5BDD}" dt="2022-09-22T17:34:05.925" v="1" actId="20577"/>
      <pc:docMkLst>
        <pc:docMk/>
      </pc:docMkLst>
      <pc:sldChg chg="modSp">
        <pc:chgData name="Eric Berridge" userId="S::eberridge@aeieng.com::ee9437fa-6a3f-4f42-a2b9-96bf6ef47c13" providerId="AD" clId="Web-{8CF933AF-A220-4693-B267-7D0A2D2E5BDD}" dt="2022-09-22T17:34:05.925" v="1" actId="20577"/>
        <pc:sldMkLst>
          <pc:docMk/>
          <pc:sldMk cId="674240661" sldId="503"/>
        </pc:sldMkLst>
        <pc:spChg chg="mod">
          <ac:chgData name="Eric Berridge" userId="S::eberridge@aeieng.com::ee9437fa-6a3f-4f42-a2b9-96bf6ef47c13" providerId="AD" clId="Web-{8CF933AF-A220-4693-B267-7D0A2D2E5BDD}" dt="2022-09-22T17:34:05.925" v="1" actId="20577"/>
          <ac:spMkLst>
            <pc:docMk/>
            <pc:sldMk cId="674240661" sldId="503"/>
            <ac:spMk id="2" creationId="{EAEC7E05-93DD-415F-80F4-922E9663C6C5}"/>
          </ac:spMkLst>
        </pc:spChg>
      </pc:sldChg>
    </pc:docChg>
  </pc:docChgLst>
</pc:chgInfo>
</file>

<file path=ppt/media/hdphoto1.wdp>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3.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8B398B-3F25-4D8F-B9D2-FAAB6591A675}" type="datetimeFigureOut">
              <a:rPr lang="en-US" smtClean="0"/>
              <a:t>9/22/2022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4BD6B2-2E3A-441A-A381-657CC07C5283}" type="slidenum">
              <a:rPr lang="en-US" smtClean="0"/>
              <a:t>‹#›</a:t>
            </a:fld>
            <a:endParaRPr lang="en-US"/>
          </a:p>
        </p:txBody>
      </p:sp>
    </p:spTree>
    <p:extLst>
      <p:ext uri="{BB962C8B-B14F-4D97-AF65-F5344CB8AC3E}">
        <p14:creationId xmlns:p14="http://schemas.microsoft.com/office/powerpoint/2010/main" val="3571640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F4BD6B2-2E3A-441A-A381-657CC07C5283}" type="slidenum">
              <a:rPr lang="en-US" smtClean="0"/>
              <a:t>1</a:t>
            </a:fld>
            <a:endParaRPr lang="en-US"/>
          </a:p>
        </p:txBody>
      </p:sp>
    </p:spTree>
    <p:extLst>
      <p:ext uri="{BB962C8B-B14F-4D97-AF65-F5344CB8AC3E}">
        <p14:creationId xmlns:p14="http://schemas.microsoft.com/office/powerpoint/2010/main" val="3472196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F4BD6B2-2E3A-441A-A381-657CC07C5283}" type="slidenum">
              <a:rPr lang="en-US" smtClean="0"/>
              <a:t>2</a:t>
            </a:fld>
            <a:endParaRPr lang="en-US"/>
          </a:p>
        </p:txBody>
      </p:sp>
    </p:spTree>
    <p:extLst>
      <p:ext uri="{BB962C8B-B14F-4D97-AF65-F5344CB8AC3E}">
        <p14:creationId xmlns:p14="http://schemas.microsoft.com/office/powerpoint/2010/main" val="2743096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For the love of the 3D game!</a:t>
            </a:r>
          </a:p>
          <a:p>
            <a:r>
              <a:rPr lang="en-US"/>
              <a:t>Get creative with the </a:t>
            </a:r>
            <a:r>
              <a:rPr lang="en-US" err="1"/>
              <a:t>three.js</a:t>
            </a:r>
            <a:r>
              <a:rPr lang="en-US"/>
              <a:t> library and build a fun game we'll never want to put down. Bonus points will be awarded for using the Forge Viewer. </a:t>
            </a:r>
          </a:p>
          <a:p>
            <a:endParaRPr lang="en-US"/>
          </a:p>
          <a:p>
            <a:r>
              <a:rPr lang="en-US" b="1"/>
              <a:t>Show me the Data! </a:t>
            </a:r>
          </a:p>
          <a:p>
            <a:r>
              <a:rPr lang="en-US"/>
              <a:t>The Forge Data APIs let you share the right data with the right teams at the right time. As a developer, you can access the underlying cloud APIs to power your custom apps and workflows. We want to see the creative ways you can make data work for you and your teams. </a:t>
            </a:r>
          </a:p>
          <a:p>
            <a:endParaRPr lang="en-US"/>
          </a:p>
          <a:p>
            <a:r>
              <a:rPr lang="en-US" b="1"/>
              <a:t>I feel the need, the need for Digital Twin! </a:t>
            </a:r>
          </a:p>
          <a:p>
            <a:r>
              <a:rPr lang="en-US"/>
              <a:t>How smart or innovative is your digital twin? Is it something no one has ever seen before? Bonus points will be awarded for using the Data Visualization extensions for the Forge Viewer, and for making sure your digital twin is as environmentally friendly and sustainable as possible. </a:t>
            </a:r>
          </a:p>
          <a:p>
            <a:endParaRPr lang="en-US"/>
          </a:p>
          <a:p>
            <a:r>
              <a:rPr lang="en-US" b="1"/>
              <a:t>Task automation is a state of mind</a:t>
            </a:r>
          </a:p>
          <a:p>
            <a:r>
              <a:rPr lang="en-US"/>
              <a:t>How many tedious, manual processes can be automated? Use the Forge Design Automation APIs to help you automate repetitive tasks, freeing up time and energy to focus on more complex workflows. </a:t>
            </a:r>
          </a:p>
          <a:p>
            <a:endParaRPr lang="en-US"/>
          </a:p>
          <a:p>
            <a:r>
              <a:rPr lang="en-US" b="1"/>
              <a:t>There is no place like ACC</a:t>
            </a:r>
          </a:p>
          <a:p>
            <a:r>
              <a:rPr lang="en-US"/>
              <a:t>Autodesk Construction Cloud connects workflows, teams, and data at every stage of construction to reduce risk, maximize efficiency, and increase profits. If you're tackling this challenge, you'll get to take full advantage of the team that brought you ACC.  </a:t>
            </a:r>
          </a:p>
          <a:p>
            <a:endParaRPr lang="en-US"/>
          </a:p>
          <a:p>
            <a:r>
              <a:rPr lang="en-US" b="1"/>
              <a:t>Hack the planet!</a:t>
            </a:r>
          </a:p>
          <a:p>
            <a:r>
              <a:rPr lang="en-US"/>
              <a:t>The Forge toolbox enables you to deliver insights to realize more sustainable outcomes for the future. Use Forge APIs to:</a:t>
            </a:r>
          </a:p>
          <a:p>
            <a:pPr>
              <a:buFont typeface="Arial" panose="020B0604020202020204" pitchFamily="34" charset="0"/>
              <a:buChar char="•"/>
            </a:pPr>
            <a:r>
              <a:rPr lang="en-US"/>
              <a:t>build dashboards focused on increasing your sustainability score</a:t>
            </a:r>
          </a:p>
          <a:p>
            <a:pPr>
              <a:buFont typeface="Arial" panose="020B0604020202020204" pitchFamily="34" charset="0"/>
              <a:buChar char="•"/>
            </a:pPr>
            <a:r>
              <a:rPr lang="en-US"/>
              <a:t>connect materials databases</a:t>
            </a:r>
          </a:p>
          <a:p>
            <a:pPr>
              <a:buFont typeface="Arial" panose="020B0604020202020204" pitchFamily="34" charset="0"/>
              <a:buChar char="•"/>
            </a:pPr>
            <a:r>
              <a:rPr lang="en-US"/>
              <a:t>calculate carbon footprints</a:t>
            </a:r>
          </a:p>
          <a:p>
            <a:pPr>
              <a:buFont typeface="Arial" panose="020B0604020202020204" pitchFamily="34" charset="0"/>
              <a:buChar char="•"/>
            </a:pPr>
            <a:r>
              <a:rPr lang="en-US"/>
              <a:t>link to LCA platforms</a:t>
            </a:r>
          </a:p>
          <a:p>
            <a:r>
              <a:rPr lang="en-US"/>
              <a:t>and more! Unlock data from Fusion, Revit, and other tools to create a holistic sustainable solution. </a:t>
            </a:r>
          </a:p>
          <a:p>
            <a:endParaRPr lang="en-US"/>
          </a:p>
        </p:txBody>
      </p:sp>
      <p:sp>
        <p:nvSpPr>
          <p:cNvPr id="4" name="Slide Number Placeholder 3"/>
          <p:cNvSpPr>
            <a:spLocks noGrp="1"/>
          </p:cNvSpPr>
          <p:nvPr>
            <p:ph type="sldNum" sz="quarter" idx="5"/>
          </p:nvPr>
        </p:nvSpPr>
        <p:spPr/>
        <p:txBody>
          <a:bodyPr/>
          <a:lstStyle/>
          <a:p>
            <a:fld id="{6F4BD6B2-2E3A-441A-A381-657CC07C5283}" type="slidenum">
              <a:rPr lang="en-US" smtClean="0"/>
              <a:t>3</a:t>
            </a:fld>
            <a:endParaRPr lang="en-US"/>
          </a:p>
        </p:txBody>
      </p:sp>
    </p:spTree>
    <p:extLst>
      <p:ext uri="{BB962C8B-B14F-4D97-AF65-F5344CB8AC3E}">
        <p14:creationId xmlns:p14="http://schemas.microsoft.com/office/powerpoint/2010/main" val="173315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F4BD6B2-2E3A-441A-A381-657CC07C5283}" type="slidenum">
              <a:rPr lang="en-US" smtClean="0"/>
              <a:t>4</a:t>
            </a:fld>
            <a:endParaRPr lang="en-US"/>
          </a:p>
        </p:txBody>
      </p:sp>
    </p:spTree>
    <p:extLst>
      <p:ext uri="{BB962C8B-B14F-4D97-AF65-F5344CB8AC3E}">
        <p14:creationId xmlns:p14="http://schemas.microsoft.com/office/powerpoint/2010/main" val="17874359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F4BD6B2-2E3A-441A-A381-657CC07C5283}" type="slidenum">
              <a:rPr lang="en-US" smtClean="0"/>
              <a:t>6</a:t>
            </a:fld>
            <a:endParaRPr lang="en-US"/>
          </a:p>
        </p:txBody>
      </p:sp>
    </p:spTree>
    <p:extLst>
      <p:ext uri="{BB962C8B-B14F-4D97-AF65-F5344CB8AC3E}">
        <p14:creationId xmlns:p14="http://schemas.microsoft.com/office/powerpoint/2010/main" val="2962565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1-2 line description of demo, please focus on problem solved.</a:t>
            </a:r>
          </a:p>
          <a:p>
            <a:endParaRPr lang="en-US"/>
          </a:p>
          <a:p>
            <a:r>
              <a:rPr lang="en-US"/>
              <a:t>Demo video submission guidelines:</a:t>
            </a:r>
          </a:p>
          <a:p>
            <a:pPr algn="l"/>
            <a:r>
              <a:rPr lang="en-US" sz="1200">
                <a:solidFill>
                  <a:schemeClr val="bg1"/>
                </a:solidFill>
              </a:rPr>
              <a:t>Submission Guidelines:</a:t>
            </a:r>
          </a:p>
          <a:p>
            <a:pPr algn="l"/>
            <a:r>
              <a:rPr lang="en-US" sz="1200" b="1">
                <a:solidFill>
                  <a:schemeClr val="bg1"/>
                </a:solidFill>
              </a:rPr>
              <a:t>1 min MAX</a:t>
            </a:r>
          </a:p>
          <a:p>
            <a:pPr algn="l"/>
            <a:r>
              <a:rPr lang="en-US" sz="1200">
                <a:solidFill>
                  <a:schemeClr val="bg1"/>
                </a:solidFill>
              </a:rPr>
              <a:t>Intro (include team name)</a:t>
            </a:r>
          </a:p>
          <a:p>
            <a:pPr algn="l"/>
            <a:r>
              <a:rPr lang="en-US" sz="1200">
                <a:solidFill>
                  <a:schemeClr val="bg1"/>
                </a:solidFill>
              </a:rPr>
              <a:t>Challenge attempted</a:t>
            </a:r>
          </a:p>
          <a:p>
            <a:pPr algn="l"/>
            <a:r>
              <a:rPr lang="en-US" sz="1200">
                <a:solidFill>
                  <a:schemeClr val="bg1"/>
                </a:solidFill>
              </a:rPr>
              <a:t>Problem solved</a:t>
            </a:r>
          </a:p>
          <a:p>
            <a:pPr algn="l"/>
            <a:r>
              <a:rPr lang="en-US" sz="1200">
                <a:solidFill>
                  <a:schemeClr val="bg1"/>
                </a:solidFill>
              </a:rPr>
              <a:t>Quick demo</a:t>
            </a:r>
            <a:endParaRPr lang="en-US"/>
          </a:p>
        </p:txBody>
      </p:sp>
      <p:sp>
        <p:nvSpPr>
          <p:cNvPr id="4" name="Slide Number Placeholder 3"/>
          <p:cNvSpPr>
            <a:spLocks noGrp="1"/>
          </p:cNvSpPr>
          <p:nvPr>
            <p:ph type="sldNum" sz="quarter" idx="5"/>
          </p:nvPr>
        </p:nvSpPr>
        <p:spPr/>
        <p:txBody>
          <a:bodyPr/>
          <a:lstStyle/>
          <a:p>
            <a:fld id="{6F4BD6B2-2E3A-441A-A381-657CC07C5283}" type="slidenum">
              <a:rPr lang="en-US" smtClean="0"/>
              <a:t>7</a:t>
            </a:fld>
            <a:endParaRPr lang="en-US"/>
          </a:p>
        </p:txBody>
      </p:sp>
    </p:spTree>
    <p:extLst>
      <p:ext uri="{BB962C8B-B14F-4D97-AF65-F5344CB8AC3E}">
        <p14:creationId xmlns:p14="http://schemas.microsoft.com/office/powerpoint/2010/main" val="2554386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F4BD6B2-2E3A-441A-A381-657CC07C5283}" type="slidenum">
              <a:rPr lang="en-US" smtClean="0"/>
              <a:t>8</a:t>
            </a:fld>
            <a:endParaRPr lang="en-US"/>
          </a:p>
        </p:txBody>
      </p:sp>
    </p:spTree>
    <p:extLst>
      <p:ext uri="{BB962C8B-B14F-4D97-AF65-F5344CB8AC3E}">
        <p14:creationId xmlns:p14="http://schemas.microsoft.com/office/powerpoint/2010/main" val="8814877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Cover 2">
    <p:bg>
      <p:bgPr>
        <a:solidFill>
          <a:schemeClr val="bg1">
            <a:lumMod val="95000"/>
          </a:schemeClr>
        </a:solidFill>
        <a:effectLst/>
      </p:bgPr>
    </p:bg>
    <p:spTree>
      <p:nvGrpSpPr>
        <p:cNvPr id="1" name=""/>
        <p:cNvGrpSpPr/>
        <p:nvPr/>
      </p:nvGrpSpPr>
      <p:grpSpPr>
        <a:xfrm>
          <a:off x="0" y="0"/>
          <a:ext cx="0" cy="0"/>
          <a:chOff x="0" y="0"/>
          <a:chExt cx="0" cy="0"/>
        </a:xfrm>
      </p:grpSpPr>
      <p:pic>
        <p:nvPicPr>
          <p:cNvPr id="14" name="Picture 13" descr="A close-up of a pile of coins&#10;&#10;Description automatically generated with medium confidence">
            <a:extLst>
              <a:ext uri="{FF2B5EF4-FFF2-40B4-BE49-F238E27FC236}">
                <a16:creationId xmlns:a16="http://schemas.microsoft.com/office/drawing/2014/main" id="{5D71C9D0-D618-BB3B-7865-A72F353F09F0}"/>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l="-1989" t="696" r="3976" b="4654"/>
          <a:stretch/>
        </p:blipFill>
        <p:spPr>
          <a:xfrm>
            <a:off x="-1" y="169911"/>
            <a:ext cx="9155961" cy="4973590"/>
          </a:xfrm>
          <a:prstGeom prst="rect">
            <a:avLst/>
          </a:prstGeom>
        </p:spPr>
      </p:pic>
      <p:sp>
        <p:nvSpPr>
          <p:cNvPr id="11" name="Freeform: Shape 10">
            <a:extLst>
              <a:ext uri="{FF2B5EF4-FFF2-40B4-BE49-F238E27FC236}">
                <a16:creationId xmlns:a16="http://schemas.microsoft.com/office/drawing/2014/main" id="{4D8CA495-AF37-0B0F-0A45-6AFD37D8EA66}"/>
              </a:ext>
            </a:extLst>
          </p:cNvPr>
          <p:cNvSpPr/>
          <p:nvPr userDrawn="1"/>
        </p:nvSpPr>
        <p:spPr>
          <a:xfrm>
            <a:off x="0" y="0"/>
            <a:ext cx="9144000" cy="5143500"/>
          </a:xfrm>
          <a:custGeom>
            <a:avLst/>
            <a:gdLst>
              <a:gd name="connsiteX0" fmla="*/ 9144000 w 9144000"/>
              <a:gd name="connsiteY0" fmla="*/ 3426460 h 5143500"/>
              <a:gd name="connsiteX1" fmla="*/ 9144000 w 9144000"/>
              <a:gd name="connsiteY1" fmla="*/ 5143500 h 5143500"/>
              <a:gd name="connsiteX2" fmla="*/ 7950372 w 9144000"/>
              <a:gd name="connsiteY2" fmla="*/ 5143500 h 5143500"/>
              <a:gd name="connsiteX3" fmla="*/ 7951740 w 9144000"/>
              <a:gd name="connsiteY3" fmla="*/ 4629181 h 5143500"/>
              <a:gd name="connsiteX4" fmla="*/ 8300134 w 9144000"/>
              <a:gd name="connsiteY4" fmla="*/ 3932390 h 5143500"/>
              <a:gd name="connsiteX5" fmla="*/ 0 w 9144000"/>
              <a:gd name="connsiteY5" fmla="*/ 0 h 5143500"/>
              <a:gd name="connsiteX6" fmla="*/ 9144000 w 9144000"/>
              <a:gd name="connsiteY6" fmla="*/ 0 h 5143500"/>
              <a:gd name="connsiteX7" fmla="*/ 9144000 w 9144000"/>
              <a:gd name="connsiteY7" fmla="*/ 1099922 h 5143500"/>
              <a:gd name="connsiteX8" fmla="*/ 7946601 w 9144000"/>
              <a:gd name="connsiteY8" fmla="*/ 1099922 h 5143500"/>
              <a:gd name="connsiteX9" fmla="*/ 1446132 w 9144000"/>
              <a:gd name="connsiteY9" fmla="*/ 5143500 h 5143500"/>
              <a:gd name="connsiteX10" fmla="*/ 0 w 9144000"/>
              <a:gd name="connsiteY10"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4000" h="5143500">
                <a:moveTo>
                  <a:pt x="9144000" y="3426460"/>
                </a:moveTo>
                <a:lnTo>
                  <a:pt x="9144000" y="5143500"/>
                </a:lnTo>
                <a:lnTo>
                  <a:pt x="7950372" y="5143500"/>
                </a:lnTo>
                <a:lnTo>
                  <a:pt x="7951740" y="4629181"/>
                </a:lnTo>
                <a:cubicBezTo>
                  <a:pt x="7951740" y="4396897"/>
                  <a:pt x="8042150" y="4086842"/>
                  <a:pt x="8300134" y="3932390"/>
                </a:cubicBezTo>
                <a:close/>
                <a:moveTo>
                  <a:pt x="0" y="0"/>
                </a:moveTo>
                <a:lnTo>
                  <a:pt x="9144000" y="0"/>
                </a:lnTo>
                <a:lnTo>
                  <a:pt x="9144000" y="1099922"/>
                </a:lnTo>
                <a:lnTo>
                  <a:pt x="7946601" y="1099922"/>
                </a:lnTo>
                <a:lnTo>
                  <a:pt x="1446132" y="5143500"/>
                </a:lnTo>
                <a:lnTo>
                  <a:pt x="0" y="514350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err="1"/>
          </a:p>
        </p:txBody>
      </p:sp>
      <p:sp>
        <p:nvSpPr>
          <p:cNvPr id="3" name="Subtitle 2"/>
          <p:cNvSpPr>
            <a:spLocks noGrp="1"/>
          </p:cNvSpPr>
          <p:nvPr>
            <p:ph type="subTitle" idx="1" hasCustomPrompt="1"/>
          </p:nvPr>
        </p:nvSpPr>
        <p:spPr>
          <a:xfrm>
            <a:off x="366713" y="2863485"/>
            <a:ext cx="4205287" cy="249299"/>
          </a:xfrm>
        </p:spPr>
        <p:txBody>
          <a:bodyPr wrap="square">
            <a:spAutoFit/>
          </a:bodyPr>
          <a:lstStyle>
            <a:lvl1pPr marL="0" indent="0" algn="l">
              <a:lnSpc>
                <a:spcPct val="90000"/>
              </a:lnSpc>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add subtitle</a:t>
            </a:r>
          </a:p>
        </p:txBody>
      </p:sp>
      <p:sp>
        <p:nvSpPr>
          <p:cNvPr id="6" name="Presenter Name 3">
            <a:extLst>
              <a:ext uri="{FF2B5EF4-FFF2-40B4-BE49-F238E27FC236}">
                <a16:creationId xmlns:a16="http://schemas.microsoft.com/office/drawing/2014/main" id="{C04F57AA-54B2-45D6-A733-72203FE0CF7A}"/>
              </a:ext>
            </a:extLst>
          </p:cNvPr>
          <p:cNvSpPr>
            <a:spLocks noGrp="1"/>
          </p:cNvSpPr>
          <p:nvPr>
            <p:ph type="body" sz="quarter" idx="11" hasCustomPrompt="1"/>
          </p:nvPr>
        </p:nvSpPr>
        <p:spPr>
          <a:xfrm>
            <a:off x="366712" y="3661114"/>
            <a:ext cx="3066036" cy="215444"/>
          </a:xfrm>
        </p:spPr>
        <p:txBody>
          <a:bodyPr wrap="square">
            <a:spAutoFit/>
          </a:bodyPr>
          <a:lstStyle>
            <a:lvl1pPr marL="0" indent="0">
              <a:buNone/>
              <a:defRPr sz="1400">
                <a:solidFill>
                  <a:schemeClr val="bg1"/>
                </a:solidFill>
              </a:defRPr>
            </a:lvl1pPr>
          </a:lstStyle>
          <a:p>
            <a:pPr lvl="0"/>
            <a:r>
              <a:rPr lang="en-US"/>
              <a:t>Presenter Name</a:t>
            </a:r>
          </a:p>
        </p:txBody>
      </p:sp>
      <p:sp>
        <p:nvSpPr>
          <p:cNvPr id="4" name="Title 3">
            <a:extLst>
              <a:ext uri="{FF2B5EF4-FFF2-40B4-BE49-F238E27FC236}">
                <a16:creationId xmlns:a16="http://schemas.microsoft.com/office/drawing/2014/main" id="{FDF33CCA-8B87-47DC-8089-42B74D56A63F}"/>
              </a:ext>
            </a:extLst>
          </p:cNvPr>
          <p:cNvSpPr>
            <a:spLocks noGrp="1"/>
          </p:cNvSpPr>
          <p:nvPr>
            <p:ph type="title" hasCustomPrompt="1"/>
          </p:nvPr>
        </p:nvSpPr>
        <p:spPr>
          <a:xfrm>
            <a:off x="368490" y="1064279"/>
            <a:ext cx="5065444" cy="1677382"/>
          </a:xfrm>
        </p:spPr>
        <p:txBody>
          <a:bodyPr anchor="b"/>
          <a:lstStyle>
            <a:lvl1pPr>
              <a:defRPr sz="4000">
                <a:solidFill>
                  <a:schemeClr val="bg1"/>
                </a:solidFill>
              </a:defRPr>
            </a:lvl1pPr>
          </a:lstStyle>
          <a:p>
            <a:r>
              <a:rPr lang="en-US"/>
              <a:t>Presentation title </a:t>
            </a:r>
            <a:br>
              <a:rPr lang="en-US"/>
            </a:br>
            <a:r>
              <a:rPr lang="en-US"/>
              <a:t>extends to two </a:t>
            </a:r>
            <a:br>
              <a:rPr lang="en-US"/>
            </a:br>
            <a:r>
              <a:rPr lang="en-US"/>
              <a:t>or more lines</a:t>
            </a:r>
          </a:p>
        </p:txBody>
      </p:sp>
      <p:sp>
        <p:nvSpPr>
          <p:cNvPr id="17" name="Presenter Info 4">
            <a:extLst>
              <a:ext uri="{FF2B5EF4-FFF2-40B4-BE49-F238E27FC236}">
                <a16:creationId xmlns:a16="http://schemas.microsoft.com/office/drawing/2014/main" id="{B35A8613-9365-4283-8C35-56DD98A96584}"/>
              </a:ext>
            </a:extLst>
          </p:cNvPr>
          <p:cNvSpPr>
            <a:spLocks noGrp="1"/>
          </p:cNvSpPr>
          <p:nvPr>
            <p:ph type="body" sz="quarter" idx="13" hasCustomPrompt="1"/>
          </p:nvPr>
        </p:nvSpPr>
        <p:spPr>
          <a:xfrm>
            <a:off x="366711" y="3874301"/>
            <a:ext cx="2788718" cy="169277"/>
          </a:xfrm>
        </p:spPr>
        <p:txBody>
          <a:bodyPr wrap="square">
            <a:spAutoFit/>
          </a:bodyPr>
          <a:lstStyle>
            <a:lvl1pPr marL="0" indent="0">
              <a:buNone/>
              <a:defRPr sz="1100">
                <a:solidFill>
                  <a:schemeClr val="bg1"/>
                </a:solidFill>
              </a:defRPr>
            </a:lvl1pPr>
          </a:lstStyle>
          <a:p>
            <a:pPr lvl="0"/>
            <a:r>
              <a:rPr lang="en-US"/>
              <a:t>Presenter Title | @</a:t>
            </a:r>
            <a:r>
              <a:rPr lang="en-US" err="1"/>
              <a:t>socialmedia</a:t>
            </a:r>
            <a:endParaRPr lang="en-US"/>
          </a:p>
        </p:txBody>
      </p:sp>
      <p:pic>
        <p:nvPicPr>
          <p:cNvPr id="16" name="Picture 15" descr="A picture containing text, clipart&#10;&#10;Description automatically generated">
            <a:extLst>
              <a:ext uri="{FF2B5EF4-FFF2-40B4-BE49-F238E27FC236}">
                <a16:creationId xmlns:a16="http://schemas.microsoft.com/office/drawing/2014/main" id="{D8486112-2EFC-435C-B697-BB91078CD6C3}"/>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368490" y="363183"/>
            <a:ext cx="1618488" cy="292870"/>
          </a:xfrm>
          <a:prstGeom prst="rect">
            <a:avLst/>
          </a:prstGeom>
        </p:spPr>
      </p:pic>
      <p:sp>
        <p:nvSpPr>
          <p:cNvPr id="2" name="Footer Placeholder 1">
            <a:extLst>
              <a:ext uri="{FF2B5EF4-FFF2-40B4-BE49-F238E27FC236}">
                <a16:creationId xmlns:a16="http://schemas.microsoft.com/office/drawing/2014/main" id="{1DC8D606-ECD9-58E0-1060-8B4EBB8A3A70}"/>
              </a:ext>
            </a:extLst>
          </p:cNvPr>
          <p:cNvSpPr>
            <a:spLocks noGrp="1"/>
          </p:cNvSpPr>
          <p:nvPr>
            <p:ph type="ftr" sz="quarter" idx="14"/>
          </p:nvPr>
        </p:nvSpPr>
        <p:spPr>
          <a:xfrm>
            <a:off x="6245472" y="4857750"/>
            <a:ext cx="2712791" cy="152400"/>
          </a:xfrm>
        </p:spPr>
        <p:txBody>
          <a:bodyPr/>
          <a:lstStyle/>
          <a:p>
            <a:pPr algn="r"/>
            <a:endParaRPr lang="en-US"/>
          </a:p>
        </p:txBody>
      </p:sp>
    </p:spTree>
    <p:extLst>
      <p:ext uri="{BB962C8B-B14F-4D97-AF65-F5344CB8AC3E}">
        <p14:creationId xmlns:p14="http://schemas.microsoft.com/office/powerpoint/2010/main" val="159589949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W Half">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114E864-FC08-4CE9-9CF7-93596052A70B}"/>
              </a:ext>
              <a:ext uri="{C183D7F6-B498-43B3-948B-1728B52AA6E4}">
                <adec:decorative xmlns:adec="http://schemas.microsoft.com/office/drawing/2017/decorative" val="1"/>
              </a:ext>
            </a:extLst>
          </p:cNvPr>
          <p:cNvSpPr/>
          <p:nvPr userDrawn="1"/>
        </p:nvSpPr>
        <p:spPr>
          <a:xfrm>
            <a:off x="4572000" y="0"/>
            <a:ext cx="4572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 name="Title 1"/>
          <p:cNvSpPr>
            <a:spLocks noGrp="1"/>
          </p:cNvSpPr>
          <p:nvPr>
            <p:ph type="title"/>
          </p:nvPr>
        </p:nvSpPr>
        <p:spPr>
          <a:xfrm>
            <a:off x="368490" y="365760"/>
            <a:ext cx="3835210" cy="313163"/>
          </a:xfrm>
        </p:spPr>
        <p:txBody>
          <a:bodyPr/>
          <a:lstStyle>
            <a:lvl1pPr>
              <a:defRPr sz="2200" b="1" i="0">
                <a:latin typeface="+mj-lt"/>
              </a:defRPr>
            </a:lvl1pPr>
          </a:lstStyle>
          <a:p>
            <a:r>
              <a:rPr lang="en-US"/>
              <a:t>Click to edit Master title</a:t>
            </a:r>
          </a:p>
        </p:txBody>
      </p:sp>
      <p:sp>
        <p:nvSpPr>
          <p:cNvPr id="5" name="Content Placeholder 2">
            <a:extLst>
              <a:ext uri="{FF2B5EF4-FFF2-40B4-BE49-F238E27FC236}">
                <a16:creationId xmlns:a16="http://schemas.microsoft.com/office/drawing/2014/main" id="{51F35BFC-45DA-41CB-B411-40026E11E6F4}"/>
              </a:ext>
            </a:extLst>
          </p:cNvPr>
          <p:cNvSpPr>
            <a:spLocks noGrp="1"/>
          </p:cNvSpPr>
          <p:nvPr>
            <p:ph idx="1"/>
          </p:nvPr>
        </p:nvSpPr>
        <p:spPr>
          <a:xfrm>
            <a:off x="368490" y="1188720"/>
            <a:ext cx="3835210" cy="35890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3AB4C02E-8D38-49A2-8468-4C52ACE25582}"/>
              </a:ext>
            </a:extLst>
          </p:cNvPr>
          <p:cNvSpPr>
            <a:spLocks noGrp="1"/>
          </p:cNvSpPr>
          <p:nvPr>
            <p:ph type="body" sz="quarter" idx="12" hasCustomPrompt="1"/>
          </p:nvPr>
        </p:nvSpPr>
        <p:spPr>
          <a:xfrm>
            <a:off x="4940300" y="365760"/>
            <a:ext cx="3835400" cy="313163"/>
          </a:xfrm>
        </p:spPr>
        <p:txBody>
          <a:bodyPr vert="horz" wrap="square" lIns="0" tIns="0" rIns="0" bIns="0" rtlCol="0" anchor="t" anchorCtr="0">
            <a:spAutoFit/>
          </a:bodyPr>
          <a:lstStyle>
            <a:lvl1pPr marL="0" indent="0">
              <a:buNone/>
              <a:defRPr lang="en-US" sz="2200" b="1" i="0" dirty="0" smtClean="0">
                <a:solidFill>
                  <a:schemeClr val="bg1"/>
                </a:solidFill>
                <a:latin typeface="+mj-lt"/>
                <a:ea typeface="+mj-ea"/>
                <a:cs typeface="+mj-cs"/>
              </a:defRPr>
            </a:lvl1pPr>
            <a:lvl2pPr>
              <a:defRPr lang="en-US" sz="1800" dirty="0" smtClean="0"/>
            </a:lvl2pPr>
            <a:lvl3pPr>
              <a:defRPr lang="en-US" sz="1800" dirty="0" smtClean="0"/>
            </a:lvl3pPr>
            <a:lvl4pPr>
              <a:defRPr lang="en-US" sz="1800" dirty="0" smtClean="0"/>
            </a:lvl4pPr>
            <a:lvl5pPr>
              <a:defRPr lang="en-US" sz="1800" dirty="0"/>
            </a:lvl5pPr>
          </a:lstStyle>
          <a:p>
            <a:pPr marL="114300" lvl="0" indent="-342900">
              <a:lnSpc>
                <a:spcPct val="90000"/>
              </a:lnSpc>
              <a:spcBef>
                <a:spcPct val="0"/>
              </a:spcBef>
            </a:pPr>
            <a:r>
              <a:rPr lang="en-US"/>
              <a:t>Click to add title</a:t>
            </a:r>
          </a:p>
        </p:txBody>
      </p:sp>
      <p:sp>
        <p:nvSpPr>
          <p:cNvPr id="7" name="Content Placeholder 2">
            <a:extLst>
              <a:ext uri="{FF2B5EF4-FFF2-40B4-BE49-F238E27FC236}">
                <a16:creationId xmlns:a16="http://schemas.microsoft.com/office/drawing/2014/main" id="{B02560BD-FF7E-43D5-95BA-1D2D492F2E93}"/>
              </a:ext>
            </a:extLst>
          </p:cNvPr>
          <p:cNvSpPr>
            <a:spLocks noGrp="1"/>
          </p:cNvSpPr>
          <p:nvPr>
            <p:ph idx="11"/>
          </p:nvPr>
        </p:nvSpPr>
        <p:spPr>
          <a:xfrm>
            <a:off x="4940302" y="1188720"/>
            <a:ext cx="3835398" cy="3589020"/>
          </a:xfrm>
        </p:spPr>
        <p:txBody>
          <a:bodyPr/>
          <a:lstStyle>
            <a:lvl1pPr>
              <a:buClr>
                <a:schemeClr val="bg2"/>
              </a:buClr>
              <a:defRPr>
                <a:solidFill>
                  <a:schemeClr val="bg1"/>
                </a:solidFill>
              </a:defRPr>
            </a:lvl1pPr>
            <a:lvl2pPr>
              <a:buClr>
                <a:schemeClr val="bg2"/>
              </a:buClr>
              <a:defRPr>
                <a:solidFill>
                  <a:schemeClr val="bg1"/>
                </a:solidFill>
              </a:defRPr>
            </a:lvl2pPr>
            <a:lvl3pPr>
              <a:buClr>
                <a:schemeClr val="bg2"/>
              </a:buClr>
              <a:defRPr>
                <a:solidFill>
                  <a:schemeClr val="bg1"/>
                </a:solidFill>
              </a:defRPr>
            </a:lvl3pPr>
            <a:lvl4pPr>
              <a:buClr>
                <a:schemeClr val="bg2"/>
              </a:buClr>
              <a:defRPr>
                <a:solidFill>
                  <a:schemeClr val="bg1"/>
                </a:solidFill>
              </a:defRPr>
            </a:lvl4pPr>
            <a:lvl5pPr>
              <a:buClr>
                <a:schemeClr val="bg2"/>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1">
            <a:extLst>
              <a:ext uri="{FF2B5EF4-FFF2-40B4-BE49-F238E27FC236}">
                <a16:creationId xmlns:a16="http://schemas.microsoft.com/office/drawing/2014/main" id="{9A02D82A-EAAB-E5AD-4051-119DE76C196E}"/>
              </a:ext>
            </a:extLst>
          </p:cNvPr>
          <p:cNvSpPr>
            <a:spLocks noGrp="1"/>
          </p:cNvSpPr>
          <p:nvPr>
            <p:ph type="ftr" sz="quarter" idx="10"/>
          </p:nvPr>
        </p:nvSpPr>
        <p:spPr>
          <a:xfrm>
            <a:off x="4571999" y="4857750"/>
            <a:ext cx="2712791" cy="152400"/>
          </a:xfrm>
        </p:spPr>
        <p:txBody>
          <a:bodyPr/>
          <a:lstStyle/>
          <a:p>
            <a:pPr algn="r"/>
            <a:endParaRPr lang="en-US"/>
          </a:p>
        </p:txBody>
      </p:sp>
      <p:pic>
        <p:nvPicPr>
          <p:cNvPr id="9" name="Picture 8">
            <a:extLst>
              <a:ext uri="{FF2B5EF4-FFF2-40B4-BE49-F238E27FC236}">
                <a16:creationId xmlns:a16="http://schemas.microsoft.com/office/drawing/2014/main" id="{92D8C821-BBA4-9BCF-0942-D4342314DD96}"/>
              </a:ext>
            </a:extLst>
          </p:cNvPr>
          <p:cNvPicPr>
            <a:picLocks noChangeAspect="1"/>
          </p:cNvPicPr>
          <p:nvPr userDrawn="1"/>
        </p:nvPicPr>
        <p:blipFill>
          <a:blip r:embed="rId2" cstate="hqprint">
            <a:extLst>
              <a:ext uri="{BEBA8EAE-BF5A-486C-A8C5-ECC9F3942E4B}">
                <a14:imgProps xmlns:a14="http://schemas.microsoft.com/office/drawing/2010/main">
                  <a14:imgLayer r:embed="rId3">
                    <a14:imgEffect>
                      <a14:brightnessContrast bright="100000" contrast="100000"/>
                    </a14:imgEffect>
                  </a14:imgLayer>
                </a14:imgProps>
              </a:ext>
              <a:ext uri="{28A0092B-C50C-407E-A947-70E740481C1C}">
                <a14:useLocalDpi xmlns:a14="http://schemas.microsoft.com/office/drawing/2010/main"/>
              </a:ext>
            </a:extLst>
          </a:blip>
          <a:stretch>
            <a:fillRect/>
          </a:stretch>
        </p:blipFill>
        <p:spPr>
          <a:xfrm>
            <a:off x="7470528" y="4928616"/>
            <a:ext cx="1487735" cy="80468"/>
          </a:xfrm>
          <a:prstGeom prst="rect">
            <a:avLst/>
          </a:prstGeom>
        </p:spPr>
      </p:pic>
      <p:sp>
        <p:nvSpPr>
          <p:cNvPr id="10" name="Subtitle 2">
            <a:extLst>
              <a:ext uri="{FF2B5EF4-FFF2-40B4-BE49-F238E27FC236}">
                <a16:creationId xmlns:a16="http://schemas.microsoft.com/office/drawing/2014/main" id="{5061776B-34CC-3280-0B9C-617EDBD76274}"/>
              </a:ext>
            </a:extLst>
          </p:cNvPr>
          <p:cNvSpPr>
            <a:spLocks noGrp="1"/>
          </p:cNvSpPr>
          <p:nvPr>
            <p:ph type="body" sz="quarter" idx="13" hasCustomPrompt="1"/>
          </p:nvPr>
        </p:nvSpPr>
        <p:spPr>
          <a:xfrm>
            <a:off x="368490" y="779463"/>
            <a:ext cx="3835210" cy="246221"/>
          </a:xfrm>
        </p:spPr>
        <p:txBody>
          <a:bodyPr wrap="square" tIns="0">
            <a:spAutoFit/>
          </a:bodyPr>
          <a:lstStyle>
            <a:lvl1pPr marL="0" indent="0">
              <a:buNone/>
              <a:defRPr sz="1600" b="1"/>
            </a:lvl1pPr>
          </a:lstStyle>
          <a:p>
            <a:pPr lvl="0"/>
            <a:r>
              <a:rPr lang="en-US"/>
              <a:t>Subtitle if needed</a:t>
            </a:r>
          </a:p>
        </p:txBody>
      </p:sp>
      <p:sp>
        <p:nvSpPr>
          <p:cNvPr id="12" name="Subtitle 2">
            <a:extLst>
              <a:ext uri="{FF2B5EF4-FFF2-40B4-BE49-F238E27FC236}">
                <a16:creationId xmlns:a16="http://schemas.microsoft.com/office/drawing/2014/main" id="{07A87E10-96F9-6317-F941-18DCB381840F}"/>
              </a:ext>
            </a:extLst>
          </p:cNvPr>
          <p:cNvSpPr>
            <a:spLocks noGrp="1"/>
          </p:cNvSpPr>
          <p:nvPr>
            <p:ph type="body" sz="quarter" idx="14" hasCustomPrompt="1"/>
          </p:nvPr>
        </p:nvSpPr>
        <p:spPr>
          <a:xfrm>
            <a:off x="4940395" y="779384"/>
            <a:ext cx="3835210" cy="246221"/>
          </a:xfrm>
        </p:spPr>
        <p:txBody>
          <a:bodyPr wrap="square" tIns="0">
            <a:spAutoFit/>
          </a:bodyPr>
          <a:lstStyle>
            <a:lvl1pPr marL="0" indent="0">
              <a:buNone/>
              <a:defRPr sz="1600" b="1">
                <a:solidFill>
                  <a:schemeClr val="bg1"/>
                </a:solidFill>
              </a:defRPr>
            </a:lvl1pPr>
          </a:lstStyle>
          <a:p>
            <a:pPr lvl="0"/>
            <a:r>
              <a:rPr lang="en-US"/>
              <a:t>Subtitle if needed</a:t>
            </a:r>
          </a:p>
        </p:txBody>
      </p:sp>
    </p:spTree>
    <p:extLst>
      <p:ext uri="{BB962C8B-B14F-4D97-AF65-F5344CB8AC3E}">
        <p14:creationId xmlns:p14="http://schemas.microsoft.com/office/powerpoint/2010/main" val="3090553052"/>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3" pos="1512">
          <p15:clr>
            <a:srgbClr val="FDE53C"/>
          </p15:clr>
        </p15:guide>
        <p15:guide id="4" pos="2796">
          <p15:clr>
            <a:srgbClr val="FDE53C"/>
          </p15:clr>
        </p15:guide>
        <p15:guide id="5" pos="2963">
          <p15:clr>
            <a:srgbClr val="FDE53C"/>
          </p15:clr>
        </p15:guide>
        <p15:guide id="6" pos="4245">
          <p15:clr>
            <a:srgbClr val="FDE53C"/>
          </p15:clr>
        </p15:guide>
        <p15:guide id="12" pos="1967">
          <p15:clr>
            <a:srgbClr val="5ACBF0"/>
          </p15:clr>
        </p15:guide>
        <p15:guide id="16" pos="3792">
          <p15:clr>
            <a:srgbClr val="5ACBF0"/>
          </p15:clr>
        </p15:guide>
        <p15:guide id="19" pos="1880">
          <p15:clr>
            <a:srgbClr val="5ACBF0"/>
          </p15:clr>
        </p15:guide>
        <p15:guide id="20" pos="2054">
          <p15:clr>
            <a:srgbClr val="5ACBF0"/>
          </p15:clr>
        </p15:guide>
        <p15:guide id="21" pos="3879">
          <p15:clr>
            <a:srgbClr val="5ACBF0"/>
          </p15:clr>
        </p15:guide>
        <p15:guide id="22" pos="3705">
          <p15:clr>
            <a:srgbClr val="5ACBF0"/>
          </p15:clr>
        </p15:guide>
        <p15:guide id="23" pos="1599">
          <p15:clr>
            <a:srgbClr val="FDE53C"/>
          </p15:clr>
        </p15:guide>
        <p15:guide id="24" pos="1425">
          <p15:clr>
            <a:srgbClr val="FDE53C"/>
          </p15:clr>
        </p15:guide>
        <p15:guide id="25" pos="4334">
          <p15:clr>
            <a:srgbClr val="FDE53C"/>
          </p15:clr>
        </p15:guide>
        <p15:guide id="26" pos="4160">
          <p15:clr>
            <a:srgbClr val="FDE53C"/>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Keyword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8300" y="1276658"/>
            <a:ext cx="8407400" cy="2768600"/>
          </a:xfrm>
        </p:spPr>
        <p:txBody>
          <a:bodyPr bIns="182880" anchor="ctr"/>
          <a:lstStyle>
            <a:lvl1pPr marL="0" marR="0" indent="0" algn="ctr" defTabSz="685800" rtl="0" eaLnBrk="1" fontAlgn="auto" latinLnBrk="0" hangingPunct="1">
              <a:lnSpc>
                <a:spcPct val="90000"/>
              </a:lnSpc>
              <a:spcBef>
                <a:spcPct val="0"/>
              </a:spcBef>
              <a:spcAft>
                <a:spcPts val="0"/>
              </a:spcAft>
              <a:buClrTx/>
              <a:buSzTx/>
              <a:buFontTx/>
              <a:buNone/>
              <a:tabLst/>
              <a:defRPr sz="6600" b="1" i="0" baseline="0">
                <a:latin typeface="+mj-lt"/>
                <a:cs typeface="Artifakt ElementOfc" panose="020B0504020101020102" pitchFamily="34" charset="77"/>
              </a:defRPr>
            </a:lvl1pPr>
          </a:lstStyle>
          <a:p>
            <a:r>
              <a:rPr lang="en-US"/>
              <a:t>Keyword slide</a:t>
            </a:r>
          </a:p>
        </p:txBody>
      </p:sp>
      <p:sp>
        <p:nvSpPr>
          <p:cNvPr id="3" name="Footer Placeholder 2">
            <a:extLst>
              <a:ext uri="{FF2B5EF4-FFF2-40B4-BE49-F238E27FC236}">
                <a16:creationId xmlns:a16="http://schemas.microsoft.com/office/drawing/2014/main" id="{18FA04CC-FB2C-DAE0-CEC4-437D3FCB6347}"/>
              </a:ext>
            </a:extLst>
          </p:cNvPr>
          <p:cNvSpPr>
            <a:spLocks noGrp="1"/>
          </p:cNvSpPr>
          <p:nvPr>
            <p:ph type="ftr" sz="quarter" idx="10"/>
          </p:nvPr>
        </p:nvSpPr>
        <p:spPr/>
        <p:txBody>
          <a:bodyPr/>
          <a:lstStyle/>
          <a:p>
            <a:pPr algn="r"/>
            <a:endParaRPr lang="en-US"/>
          </a:p>
        </p:txBody>
      </p:sp>
    </p:spTree>
    <p:extLst>
      <p:ext uri="{BB962C8B-B14F-4D97-AF65-F5344CB8AC3E}">
        <p14:creationId xmlns:p14="http://schemas.microsoft.com/office/powerpoint/2010/main" val="3249279741"/>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Keyword Slide (Dark)">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4749D5E-706A-764C-0C81-C41E0449DA83}"/>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7470528" y="4928616"/>
            <a:ext cx="1487735" cy="80468"/>
          </a:xfrm>
          <a:prstGeom prst="rect">
            <a:avLst/>
          </a:prstGeom>
        </p:spPr>
      </p:pic>
      <p:sp>
        <p:nvSpPr>
          <p:cNvPr id="3" name="Footer Placeholder 2">
            <a:extLst>
              <a:ext uri="{FF2B5EF4-FFF2-40B4-BE49-F238E27FC236}">
                <a16:creationId xmlns:a16="http://schemas.microsoft.com/office/drawing/2014/main" id="{49B76581-CAE1-9095-1588-F0896CE02849}"/>
              </a:ext>
            </a:extLst>
          </p:cNvPr>
          <p:cNvSpPr>
            <a:spLocks noGrp="1"/>
          </p:cNvSpPr>
          <p:nvPr>
            <p:ph type="ftr" sz="quarter" idx="10"/>
          </p:nvPr>
        </p:nvSpPr>
        <p:spPr/>
        <p:txBody>
          <a:bodyPr/>
          <a:lstStyle/>
          <a:p>
            <a:pPr algn="r"/>
            <a:endParaRPr lang="en-US"/>
          </a:p>
        </p:txBody>
      </p:sp>
      <p:sp>
        <p:nvSpPr>
          <p:cNvPr id="5" name="Title 1">
            <a:extLst>
              <a:ext uri="{FF2B5EF4-FFF2-40B4-BE49-F238E27FC236}">
                <a16:creationId xmlns:a16="http://schemas.microsoft.com/office/drawing/2014/main" id="{3A01E963-11C8-F6B1-C689-DFD62B094723}"/>
              </a:ext>
            </a:extLst>
          </p:cNvPr>
          <p:cNvSpPr txBox="1">
            <a:spLocks/>
          </p:cNvSpPr>
          <p:nvPr userDrawn="1"/>
        </p:nvSpPr>
        <p:spPr>
          <a:xfrm>
            <a:off x="368300" y="855552"/>
            <a:ext cx="8410574" cy="3432395"/>
          </a:xfrm>
          <a:prstGeom prst="rect">
            <a:avLst/>
          </a:prstGeom>
        </p:spPr>
        <p:txBody>
          <a:bodyPr vert="horz" wrap="square" lIns="0" tIns="0" rIns="0" bIns="0" rtlCol="0" anchor="ctr" anchorCtr="0">
            <a:normAutofit/>
          </a:bodyPr>
          <a:lstStyle>
            <a:lvl1pPr algn="ctr" defTabSz="685800" rtl="0" eaLnBrk="1" latinLnBrk="0" hangingPunct="1">
              <a:lnSpc>
                <a:spcPct val="90000"/>
              </a:lnSpc>
              <a:spcBef>
                <a:spcPct val="0"/>
              </a:spcBef>
              <a:buNone/>
              <a:defRPr sz="6600" b="1" i="0" kern="1200">
                <a:solidFill>
                  <a:schemeClr val="bg1"/>
                </a:solidFill>
                <a:latin typeface="+mj-lt"/>
                <a:ea typeface="+mj-ea"/>
                <a:cs typeface="+mj-cs"/>
              </a:defRPr>
            </a:lvl1pPr>
          </a:lstStyle>
          <a:p>
            <a:r>
              <a:rPr lang="en-US"/>
              <a:t>Keyword slide</a:t>
            </a:r>
          </a:p>
        </p:txBody>
      </p:sp>
    </p:spTree>
    <p:extLst>
      <p:ext uri="{BB962C8B-B14F-4D97-AF65-F5344CB8AC3E}">
        <p14:creationId xmlns:p14="http://schemas.microsoft.com/office/powerpoint/2010/main" val="4264426579"/>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Text, and Image Right">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5486400" y="0"/>
            <a:ext cx="3657600" cy="5143500"/>
          </a:xfrm>
          <a:solidFill>
            <a:schemeClr val="bg1">
              <a:lumMod val="95000"/>
            </a:schemeClr>
          </a:solidFill>
        </p:spPr>
        <p:txBody>
          <a:bodyPr anchor="ctr"/>
          <a:lstStyle>
            <a:lvl1pPr marL="0" indent="0" algn="ctr">
              <a:buFontTx/>
              <a:buNone/>
              <a:defRPr/>
            </a:lvl1pPr>
          </a:lstStyle>
          <a:p>
            <a:r>
              <a:rPr lang="en-US"/>
              <a:t>Click icon to add picture</a:t>
            </a:r>
          </a:p>
        </p:txBody>
      </p:sp>
      <p:sp>
        <p:nvSpPr>
          <p:cNvPr id="3" name="Content Placeholder 2"/>
          <p:cNvSpPr>
            <a:spLocks noGrp="1"/>
          </p:cNvSpPr>
          <p:nvPr>
            <p:ph sz="half" idx="1"/>
          </p:nvPr>
        </p:nvSpPr>
        <p:spPr>
          <a:xfrm>
            <a:off x="368490" y="1188720"/>
            <a:ext cx="4779582" cy="3591243"/>
          </a:xfrm>
        </p:spPr>
        <p:txBody>
          <a:bodyPr/>
          <a:lstStyle>
            <a:lvl1pPr>
              <a:defRPr b="0" i="0">
                <a:latin typeface="Artifakt ElementOfc" panose="020B0504020101020102" pitchFamily="34" charset="77"/>
                <a:cs typeface="Artifakt ElementOfc" panose="020B0504020101020102" pitchFamily="34" charset="77"/>
              </a:defRPr>
            </a:lvl1pPr>
            <a:lvl2pPr>
              <a:defRPr b="0" i="0">
                <a:latin typeface="Artifakt ElementOfc" panose="020B0504020101020102" pitchFamily="34" charset="77"/>
                <a:cs typeface="Artifakt ElementOfc" panose="020B0504020101020102" pitchFamily="34" charset="77"/>
              </a:defRPr>
            </a:lvl2pPr>
            <a:lvl3pPr>
              <a:defRPr b="0" i="0">
                <a:latin typeface="Artifakt ElementOfc" panose="020B0504020101020102" pitchFamily="34" charset="77"/>
                <a:cs typeface="Artifakt ElementOfc" panose="020B0504020101020102" pitchFamily="34" charset="77"/>
              </a:defRPr>
            </a:lvl3pPr>
            <a:lvl4pPr>
              <a:defRPr b="0" i="0">
                <a:latin typeface="Artifakt ElementOfc" panose="020B0504020101020102" pitchFamily="34" charset="77"/>
                <a:cs typeface="Artifakt ElementOfc" panose="020B0504020101020102" pitchFamily="34" charset="77"/>
              </a:defRPr>
            </a:lvl4pPr>
            <a:lvl5pPr>
              <a:defRPr b="0" i="0">
                <a:latin typeface="Artifakt ElementOfc" panose="020B0504020101020102" pitchFamily="34" charset="77"/>
                <a:cs typeface="Artifakt ElementOfc" panose="020B0504020101020102"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ubtitle 2">
            <a:extLst>
              <a:ext uri="{FF2B5EF4-FFF2-40B4-BE49-F238E27FC236}">
                <a16:creationId xmlns:a16="http://schemas.microsoft.com/office/drawing/2014/main" id="{9690218A-C998-401E-9134-3E7395F5E51E}"/>
              </a:ext>
            </a:extLst>
          </p:cNvPr>
          <p:cNvSpPr>
            <a:spLocks noGrp="1"/>
          </p:cNvSpPr>
          <p:nvPr>
            <p:ph type="body" sz="quarter" idx="13" hasCustomPrompt="1"/>
          </p:nvPr>
        </p:nvSpPr>
        <p:spPr>
          <a:xfrm>
            <a:off x="368490" y="779463"/>
            <a:ext cx="4779582" cy="246221"/>
          </a:xfrm>
        </p:spPr>
        <p:txBody>
          <a:bodyPr wrap="square" tIns="0">
            <a:spAutoFit/>
          </a:bodyPr>
          <a:lstStyle>
            <a:lvl1pPr marL="0" indent="0">
              <a:buNone/>
              <a:defRPr sz="1600" b="1"/>
            </a:lvl1pPr>
          </a:lstStyle>
          <a:p>
            <a:pPr lvl="0"/>
            <a:r>
              <a:rPr lang="en-US"/>
              <a:t>Subtitle if needed</a:t>
            </a:r>
          </a:p>
        </p:txBody>
      </p:sp>
      <p:sp>
        <p:nvSpPr>
          <p:cNvPr id="5" name="Title 4">
            <a:extLst>
              <a:ext uri="{FF2B5EF4-FFF2-40B4-BE49-F238E27FC236}">
                <a16:creationId xmlns:a16="http://schemas.microsoft.com/office/drawing/2014/main" id="{E35C293E-CE22-4735-8489-55E79C065D77}"/>
              </a:ext>
            </a:extLst>
          </p:cNvPr>
          <p:cNvSpPr>
            <a:spLocks noGrp="1"/>
          </p:cNvSpPr>
          <p:nvPr>
            <p:ph type="title" hasCustomPrompt="1"/>
          </p:nvPr>
        </p:nvSpPr>
        <p:spPr>
          <a:xfrm>
            <a:off x="368490" y="365760"/>
            <a:ext cx="4779582" cy="398571"/>
          </a:xfrm>
        </p:spPr>
        <p:txBody>
          <a:bodyPr/>
          <a:lstStyle/>
          <a:p>
            <a:r>
              <a:rPr lang="en-US"/>
              <a:t>Click to edit title</a:t>
            </a:r>
            <a:endParaRPr lang="en-PH"/>
          </a:p>
        </p:txBody>
      </p:sp>
      <p:sp>
        <p:nvSpPr>
          <p:cNvPr id="2" name="Footer Placeholder 1">
            <a:extLst>
              <a:ext uri="{FF2B5EF4-FFF2-40B4-BE49-F238E27FC236}">
                <a16:creationId xmlns:a16="http://schemas.microsoft.com/office/drawing/2014/main" id="{5E485876-0B3C-0974-16AD-0CB9123F1D9A}"/>
              </a:ext>
            </a:extLst>
          </p:cNvPr>
          <p:cNvSpPr>
            <a:spLocks noGrp="1"/>
          </p:cNvSpPr>
          <p:nvPr>
            <p:ph type="ftr" sz="quarter" idx="14"/>
          </p:nvPr>
        </p:nvSpPr>
        <p:spPr>
          <a:xfrm>
            <a:off x="2435281" y="4857750"/>
            <a:ext cx="2712791" cy="152400"/>
          </a:xfrm>
        </p:spPr>
        <p:txBody>
          <a:bodyPr/>
          <a:lstStyle/>
          <a:p>
            <a:pPr algn="r"/>
            <a:endParaRPr lang="en-US"/>
          </a:p>
        </p:txBody>
      </p:sp>
    </p:spTree>
    <p:extLst>
      <p:ext uri="{BB962C8B-B14F-4D97-AF65-F5344CB8AC3E}">
        <p14:creationId xmlns:p14="http://schemas.microsoft.com/office/powerpoint/2010/main" val="4126001843"/>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 2 Column">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51F35BFC-45DA-41CB-B411-40026E11E6F4}"/>
              </a:ext>
            </a:extLst>
          </p:cNvPr>
          <p:cNvSpPr>
            <a:spLocks noGrp="1"/>
          </p:cNvSpPr>
          <p:nvPr>
            <p:ph idx="1"/>
          </p:nvPr>
        </p:nvSpPr>
        <p:spPr>
          <a:xfrm>
            <a:off x="368490" y="1188720"/>
            <a:ext cx="4070160" cy="35890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ontent Placeholder 2">
            <a:extLst>
              <a:ext uri="{FF2B5EF4-FFF2-40B4-BE49-F238E27FC236}">
                <a16:creationId xmlns:a16="http://schemas.microsoft.com/office/drawing/2014/main" id="{B02560BD-FF7E-43D5-95BA-1D2D492F2E93}"/>
              </a:ext>
            </a:extLst>
          </p:cNvPr>
          <p:cNvSpPr>
            <a:spLocks noGrp="1"/>
          </p:cNvSpPr>
          <p:nvPr>
            <p:ph idx="11"/>
          </p:nvPr>
        </p:nvSpPr>
        <p:spPr>
          <a:xfrm>
            <a:off x="4705540" y="1188720"/>
            <a:ext cx="4070160" cy="35890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AB6B8D3B-32FF-45CF-8B27-0FFD6F05C29C}"/>
              </a:ext>
            </a:extLst>
          </p:cNvPr>
          <p:cNvSpPr>
            <a:spLocks noGrp="1"/>
          </p:cNvSpPr>
          <p:nvPr>
            <p:ph type="title"/>
          </p:nvPr>
        </p:nvSpPr>
        <p:spPr/>
        <p:txBody>
          <a:bodyPr/>
          <a:lstStyle/>
          <a:p>
            <a:r>
              <a:rPr lang="en-US"/>
              <a:t>Click to edit Master title style</a:t>
            </a:r>
          </a:p>
        </p:txBody>
      </p:sp>
      <p:sp>
        <p:nvSpPr>
          <p:cNvPr id="2" name="Footer Placeholder 1">
            <a:extLst>
              <a:ext uri="{FF2B5EF4-FFF2-40B4-BE49-F238E27FC236}">
                <a16:creationId xmlns:a16="http://schemas.microsoft.com/office/drawing/2014/main" id="{C10B3465-93EE-FA57-4D0E-FF1A82CEFC42}"/>
              </a:ext>
            </a:extLst>
          </p:cNvPr>
          <p:cNvSpPr>
            <a:spLocks noGrp="1"/>
          </p:cNvSpPr>
          <p:nvPr>
            <p:ph type="ftr" sz="quarter" idx="12"/>
          </p:nvPr>
        </p:nvSpPr>
        <p:spPr/>
        <p:txBody>
          <a:bodyPr/>
          <a:lstStyle/>
          <a:p>
            <a:pPr algn="r"/>
            <a:endParaRPr lang="en-US"/>
          </a:p>
        </p:txBody>
      </p:sp>
      <p:sp>
        <p:nvSpPr>
          <p:cNvPr id="6" name="Subtitle 2">
            <a:extLst>
              <a:ext uri="{FF2B5EF4-FFF2-40B4-BE49-F238E27FC236}">
                <a16:creationId xmlns:a16="http://schemas.microsoft.com/office/drawing/2014/main" id="{2AC99E8A-348F-FFE5-1018-1226A43430C3}"/>
              </a:ext>
            </a:extLst>
          </p:cNvPr>
          <p:cNvSpPr>
            <a:spLocks noGrp="1"/>
          </p:cNvSpPr>
          <p:nvPr>
            <p:ph type="body" sz="quarter" idx="13" hasCustomPrompt="1"/>
          </p:nvPr>
        </p:nvSpPr>
        <p:spPr>
          <a:xfrm>
            <a:off x="368490" y="779463"/>
            <a:ext cx="8407020" cy="246221"/>
          </a:xfrm>
        </p:spPr>
        <p:txBody>
          <a:bodyPr wrap="square" tIns="0">
            <a:spAutoFit/>
          </a:bodyPr>
          <a:lstStyle>
            <a:lvl1pPr marL="0" indent="0">
              <a:buNone/>
              <a:defRPr sz="1600" b="1"/>
            </a:lvl1pPr>
          </a:lstStyle>
          <a:p>
            <a:pPr lvl="0"/>
            <a:r>
              <a:rPr lang="en-US"/>
              <a:t>Subtitle if needed</a:t>
            </a:r>
          </a:p>
        </p:txBody>
      </p:sp>
    </p:spTree>
    <p:extLst>
      <p:ext uri="{BB962C8B-B14F-4D97-AF65-F5344CB8AC3E}">
        <p14:creationId xmlns:p14="http://schemas.microsoft.com/office/powerpoint/2010/main" val="605925650"/>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3" pos="1512">
          <p15:clr>
            <a:srgbClr val="FDE53C"/>
          </p15:clr>
        </p15:guide>
        <p15:guide id="4" pos="2796">
          <p15:clr>
            <a:srgbClr val="FDE53C"/>
          </p15:clr>
        </p15:guide>
        <p15:guide id="5" pos="2963">
          <p15:clr>
            <a:srgbClr val="FDE53C"/>
          </p15:clr>
        </p15:guide>
        <p15:guide id="6" pos="4245">
          <p15:clr>
            <a:srgbClr val="FDE53C"/>
          </p15:clr>
        </p15:guide>
        <p15:guide id="12" pos="1967">
          <p15:clr>
            <a:srgbClr val="5ACBF0"/>
          </p15:clr>
        </p15:guide>
        <p15:guide id="16" pos="3792">
          <p15:clr>
            <a:srgbClr val="5ACBF0"/>
          </p15:clr>
        </p15:guide>
        <p15:guide id="19" pos="1880">
          <p15:clr>
            <a:srgbClr val="5ACBF0"/>
          </p15:clr>
        </p15:guide>
        <p15:guide id="20" pos="2054">
          <p15:clr>
            <a:srgbClr val="5ACBF0"/>
          </p15:clr>
        </p15:guide>
        <p15:guide id="21" pos="3879">
          <p15:clr>
            <a:srgbClr val="5ACBF0"/>
          </p15:clr>
        </p15:guide>
        <p15:guide id="22" pos="3705">
          <p15:clr>
            <a:srgbClr val="5ACBF0"/>
          </p15:clr>
        </p15:guide>
        <p15:guide id="23" pos="1599">
          <p15:clr>
            <a:srgbClr val="FDE53C"/>
          </p15:clr>
        </p15:guide>
        <p15:guide id="24" pos="1425">
          <p15:clr>
            <a:srgbClr val="FDE53C"/>
          </p15:clr>
        </p15:guide>
        <p15:guide id="25" pos="4334">
          <p15:clr>
            <a:srgbClr val="FDE53C"/>
          </p15:clr>
        </p15:guide>
        <p15:guide id="26" pos="4160">
          <p15:clr>
            <a:srgbClr val="FDE53C"/>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Text, and Image">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51F35BFC-45DA-41CB-B411-40026E11E6F4}"/>
              </a:ext>
            </a:extLst>
          </p:cNvPr>
          <p:cNvSpPr>
            <a:spLocks noGrp="1"/>
          </p:cNvSpPr>
          <p:nvPr>
            <p:ph idx="1"/>
          </p:nvPr>
        </p:nvSpPr>
        <p:spPr>
          <a:xfrm>
            <a:off x="368490" y="1188719"/>
            <a:ext cx="4070160" cy="35912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3">
            <a:extLst>
              <a:ext uri="{FF2B5EF4-FFF2-40B4-BE49-F238E27FC236}">
                <a16:creationId xmlns:a16="http://schemas.microsoft.com/office/drawing/2014/main" id="{E5AD3FD9-5B0C-46BE-A071-C012F798CB75}"/>
              </a:ext>
              <a:ext uri="{C183D7F6-B498-43B3-948B-1728B52AA6E4}">
                <adec:decorative xmlns:adec="http://schemas.microsoft.com/office/drawing/2017/decorative" val="1"/>
              </a:ext>
            </a:extLst>
          </p:cNvPr>
          <p:cNvSpPr>
            <a:spLocks noGrp="1"/>
          </p:cNvSpPr>
          <p:nvPr>
            <p:ph type="pic" sz="quarter" idx="11"/>
          </p:nvPr>
        </p:nvSpPr>
        <p:spPr>
          <a:xfrm>
            <a:off x="4705352" y="1198644"/>
            <a:ext cx="4070349" cy="3579096"/>
          </a:xfrm>
          <a:solidFill>
            <a:schemeClr val="bg1">
              <a:lumMod val="95000"/>
            </a:schemeClr>
          </a:solidFill>
        </p:spPr>
        <p:txBody>
          <a:bodyPr anchor="ctr"/>
          <a:lstStyle>
            <a:lvl1pPr marL="0" indent="0" algn="ctr">
              <a:buNone/>
              <a:defRPr/>
            </a:lvl1pPr>
          </a:lstStyle>
          <a:p>
            <a:r>
              <a:rPr lang="en-US"/>
              <a:t>Click icon to add picture</a:t>
            </a:r>
          </a:p>
        </p:txBody>
      </p:sp>
      <p:sp>
        <p:nvSpPr>
          <p:cNvPr id="9" name="Source Placeholder 4">
            <a:extLst>
              <a:ext uri="{FF2B5EF4-FFF2-40B4-BE49-F238E27FC236}">
                <a16:creationId xmlns:a16="http://schemas.microsoft.com/office/drawing/2014/main" id="{03FF4FC4-D5A3-4522-B317-5ACF8C2D3396}"/>
              </a:ext>
              <a:ext uri="{C183D7F6-B498-43B3-948B-1728B52AA6E4}">
                <adec:decorative xmlns:adec="http://schemas.microsoft.com/office/drawing/2017/decorative" val="1"/>
              </a:ext>
            </a:extLst>
          </p:cNvPr>
          <p:cNvSpPr>
            <a:spLocks noGrp="1"/>
          </p:cNvSpPr>
          <p:nvPr>
            <p:ph type="body" sz="quarter" idx="12" hasCustomPrompt="1"/>
          </p:nvPr>
        </p:nvSpPr>
        <p:spPr>
          <a:xfrm>
            <a:off x="4703763" y="4593074"/>
            <a:ext cx="4071938" cy="184666"/>
          </a:xfrm>
        </p:spPr>
        <p:txBody>
          <a:bodyPr wrap="square" lIns="73152" tIns="45720" rIns="73152" bIns="45720" anchor="b">
            <a:spAutoFit/>
          </a:bodyPr>
          <a:lstStyle>
            <a:lvl1pPr marL="0" indent="0">
              <a:buNone/>
              <a:defRPr sz="600">
                <a:solidFill>
                  <a:schemeClr val="bg1"/>
                </a:solidFill>
              </a:defRPr>
            </a:lvl1pPr>
            <a:lvl5pPr>
              <a:defRPr/>
            </a:lvl5pPr>
          </a:lstStyle>
          <a:p>
            <a:pPr lvl="0"/>
            <a:r>
              <a:rPr lang="en-US"/>
              <a:t>Image credit </a:t>
            </a:r>
          </a:p>
        </p:txBody>
      </p:sp>
      <p:sp>
        <p:nvSpPr>
          <p:cNvPr id="3" name="Title 2">
            <a:extLst>
              <a:ext uri="{FF2B5EF4-FFF2-40B4-BE49-F238E27FC236}">
                <a16:creationId xmlns:a16="http://schemas.microsoft.com/office/drawing/2014/main" id="{10A08727-C71E-42EA-9BA8-41D00FAA1156}"/>
              </a:ext>
            </a:extLst>
          </p:cNvPr>
          <p:cNvSpPr>
            <a:spLocks noGrp="1"/>
          </p:cNvSpPr>
          <p:nvPr>
            <p:ph type="title"/>
          </p:nvPr>
        </p:nvSpPr>
        <p:spPr/>
        <p:txBody>
          <a:bodyPr/>
          <a:lstStyle/>
          <a:p>
            <a:r>
              <a:rPr lang="en-US"/>
              <a:t>Click to edit Master title style</a:t>
            </a:r>
          </a:p>
        </p:txBody>
      </p:sp>
      <p:sp>
        <p:nvSpPr>
          <p:cNvPr id="2" name="Footer Placeholder 1">
            <a:extLst>
              <a:ext uri="{FF2B5EF4-FFF2-40B4-BE49-F238E27FC236}">
                <a16:creationId xmlns:a16="http://schemas.microsoft.com/office/drawing/2014/main" id="{D639F497-D062-34F5-559D-83FC0CD77899}"/>
              </a:ext>
            </a:extLst>
          </p:cNvPr>
          <p:cNvSpPr>
            <a:spLocks noGrp="1"/>
          </p:cNvSpPr>
          <p:nvPr>
            <p:ph type="ftr" sz="quarter" idx="13"/>
          </p:nvPr>
        </p:nvSpPr>
        <p:spPr/>
        <p:txBody>
          <a:bodyPr/>
          <a:lstStyle/>
          <a:p>
            <a:pPr algn="r"/>
            <a:endParaRPr lang="en-US"/>
          </a:p>
        </p:txBody>
      </p:sp>
      <p:sp>
        <p:nvSpPr>
          <p:cNvPr id="7" name="Subtitle 2">
            <a:extLst>
              <a:ext uri="{FF2B5EF4-FFF2-40B4-BE49-F238E27FC236}">
                <a16:creationId xmlns:a16="http://schemas.microsoft.com/office/drawing/2014/main" id="{4B312D07-3188-4B88-E890-7AF1304BF9E4}"/>
              </a:ext>
            </a:extLst>
          </p:cNvPr>
          <p:cNvSpPr>
            <a:spLocks noGrp="1"/>
          </p:cNvSpPr>
          <p:nvPr>
            <p:ph type="body" sz="quarter" idx="14" hasCustomPrompt="1"/>
          </p:nvPr>
        </p:nvSpPr>
        <p:spPr>
          <a:xfrm>
            <a:off x="368490" y="779463"/>
            <a:ext cx="8407020" cy="246221"/>
          </a:xfrm>
        </p:spPr>
        <p:txBody>
          <a:bodyPr wrap="square" tIns="0">
            <a:spAutoFit/>
          </a:bodyPr>
          <a:lstStyle>
            <a:lvl1pPr marL="0" indent="0">
              <a:buNone/>
              <a:defRPr sz="1600" b="1"/>
            </a:lvl1pPr>
          </a:lstStyle>
          <a:p>
            <a:pPr lvl="0"/>
            <a:r>
              <a:rPr lang="en-US"/>
              <a:t>Subtitle if needed</a:t>
            </a:r>
          </a:p>
        </p:txBody>
      </p:sp>
    </p:spTree>
    <p:extLst>
      <p:ext uri="{BB962C8B-B14F-4D97-AF65-F5344CB8AC3E}">
        <p14:creationId xmlns:p14="http://schemas.microsoft.com/office/powerpoint/2010/main" val="3107915423"/>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3" pos="1512">
          <p15:clr>
            <a:srgbClr val="FDE53C"/>
          </p15:clr>
        </p15:guide>
        <p15:guide id="4" pos="2796">
          <p15:clr>
            <a:srgbClr val="FDE53C"/>
          </p15:clr>
        </p15:guide>
        <p15:guide id="5" pos="2963">
          <p15:clr>
            <a:srgbClr val="FDE53C"/>
          </p15:clr>
        </p15:guide>
        <p15:guide id="6" pos="4245">
          <p15:clr>
            <a:srgbClr val="FDE53C"/>
          </p15:clr>
        </p15:guide>
        <p15:guide id="12" pos="1967">
          <p15:clr>
            <a:srgbClr val="5ACBF0"/>
          </p15:clr>
        </p15:guide>
        <p15:guide id="16" pos="3792">
          <p15:clr>
            <a:srgbClr val="5ACBF0"/>
          </p15:clr>
        </p15:guide>
        <p15:guide id="19" pos="1880">
          <p15:clr>
            <a:srgbClr val="5ACBF0"/>
          </p15:clr>
        </p15:guide>
        <p15:guide id="20" pos="2054">
          <p15:clr>
            <a:srgbClr val="5ACBF0"/>
          </p15:clr>
        </p15:guide>
        <p15:guide id="21" pos="3879">
          <p15:clr>
            <a:srgbClr val="5ACBF0"/>
          </p15:clr>
        </p15:guide>
        <p15:guide id="22" pos="3705">
          <p15:clr>
            <a:srgbClr val="5ACBF0"/>
          </p15:clr>
        </p15:guide>
        <p15:guide id="23" pos="1599">
          <p15:clr>
            <a:srgbClr val="FDE53C"/>
          </p15:clr>
        </p15:guide>
        <p15:guide id="24" pos="1425">
          <p15:clr>
            <a:srgbClr val="FDE53C"/>
          </p15:clr>
        </p15:guide>
        <p15:guide id="25" pos="4334">
          <p15:clr>
            <a:srgbClr val="FDE53C"/>
          </p15:clr>
        </p15:guide>
        <p15:guide id="26" pos="4160">
          <p15:clr>
            <a:srgbClr val="FDE53C"/>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Right">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E9524391-095F-4CD4-BE48-73B0890652AF}"/>
              </a:ext>
            </a:extLst>
          </p:cNvPr>
          <p:cNvSpPr>
            <a:spLocks noGrp="1"/>
          </p:cNvSpPr>
          <p:nvPr>
            <p:ph type="title"/>
          </p:nvPr>
        </p:nvSpPr>
        <p:spPr>
          <a:xfrm>
            <a:off x="368490" y="365760"/>
            <a:ext cx="5513198" cy="398571"/>
          </a:xfrm>
        </p:spPr>
        <p:txBody>
          <a:bodyPr/>
          <a:lstStyle>
            <a:lvl1pPr>
              <a:defRPr b="1" i="0">
                <a:latin typeface="+mj-lt"/>
              </a:defRPr>
            </a:lvl1pPr>
          </a:lstStyle>
          <a:p>
            <a:r>
              <a:rPr lang="en-US"/>
              <a:t>Click to edit Master title style</a:t>
            </a:r>
          </a:p>
        </p:txBody>
      </p:sp>
      <p:sp>
        <p:nvSpPr>
          <p:cNvPr id="10" name="Subtitle 2">
            <a:extLst>
              <a:ext uri="{FF2B5EF4-FFF2-40B4-BE49-F238E27FC236}">
                <a16:creationId xmlns:a16="http://schemas.microsoft.com/office/drawing/2014/main" id="{2894BEB0-D61D-4A64-9596-8FB93E85A09C}"/>
              </a:ext>
            </a:extLst>
          </p:cNvPr>
          <p:cNvSpPr>
            <a:spLocks noGrp="1"/>
          </p:cNvSpPr>
          <p:nvPr>
            <p:ph type="body" sz="quarter" idx="13" hasCustomPrompt="1"/>
          </p:nvPr>
        </p:nvSpPr>
        <p:spPr>
          <a:xfrm>
            <a:off x="368490" y="779463"/>
            <a:ext cx="5513198" cy="246221"/>
          </a:xfrm>
        </p:spPr>
        <p:txBody>
          <a:bodyPr wrap="square" tIns="0">
            <a:spAutoFit/>
          </a:bodyPr>
          <a:lstStyle>
            <a:lvl1pPr marL="0" indent="0">
              <a:buNone/>
              <a:defRPr sz="1600" b="1"/>
            </a:lvl1pPr>
          </a:lstStyle>
          <a:p>
            <a:pPr lvl="0"/>
            <a:r>
              <a:rPr lang="en-US"/>
              <a:t>Subtitle if needed</a:t>
            </a:r>
          </a:p>
        </p:txBody>
      </p:sp>
      <p:sp>
        <p:nvSpPr>
          <p:cNvPr id="12" name="Content Placeholder 2">
            <a:extLst>
              <a:ext uri="{FF2B5EF4-FFF2-40B4-BE49-F238E27FC236}">
                <a16:creationId xmlns:a16="http://schemas.microsoft.com/office/drawing/2014/main" id="{D986A320-6B07-4EBA-AB8F-5A9D885F7A07}"/>
              </a:ext>
            </a:extLst>
          </p:cNvPr>
          <p:cNvSpPr>
            <a:spLocks noGrp="1"/>
          </p:cNvSpPr>
          <p:nvPr>
            <p:ph idx="1"/>
          </p:nvPr>
        </p:nvSpPr>
        <p:spPr>
          <a:xfrm>
            <a:off x="368490" y="1188720"/>
            <a:ext cx="5513198" cy="35890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3">
            <a:extLst>
              <a:ext uri="{FF2B5EF4-FFF2-40B4-BE49-F238E27FC236}">
                <a16:creationId xmlns:a16="http://schemas.microsoft.com/office/drawing/2014/main" id="{C0214854-A06E-40D3-B4BA-EB33E4C2924C}"/>
              </a:ext>
              <a:ext uri="{C183D7F6-B498-43B3-948B-1728B52AA6E4}">
                <adec:decorative xmlns:adec="http://schemas.microsoft.com/office/drawing/2017/decorative" val="1"/>
              </a:ext>
            </a:extLst>
          </p:cNvPr>
          <p:cNvSpPr>
            <a:spLocks noGrp="1"/>
          </p:cNvSpPr>
          <p:nvPr>
            <p:ph type="pic" sz="quarter" idx="15"/>
          </p:nvPr>
        </p:nvSpPr>
        <p:spPr>
          <a:xfrm>
            <a:off x="6157913" y="0"/>
            <a:ext cx="2986087" cy="5143500"/>
          </a:xfrm>
          <a:solidFill>
            <a:schemeClr val="bg1">
              <a:lumMod val="95000"/>
            </a:schemeClr>
          </a:solidFill>
        </p:spPr>
        <p:txBody>
          <a:bodyPr anchor="ctr"/>
          <a:lstStyle>
            <a:lvl1pPr marL="0" indent="0" algn="ctr">
              <a:buNone/>
              <a:defRPr/>
            </a:lvl1pPr>
          </a:lstStyle>
          <a:p>
            <a:r>
              <a:rPr lang="en-US"/>
              <a:t>Click icon to add picture</a:t>
            </a:r>
          </a:p>
        </p:txBody>
      </p:sp>
      <p:sp>
        <p:nvSpPr>
          <p:cNvPr id="14" name="Source Placeholder 4">
            <a:extLst>
              <a:ext uri="{FF2B5EF4-FFF2-40B4-BE49-F238E27FC236}">
                <a16:creationId xmlns:a16="http://schemas.microsoft.com/office/drawing/2014/main" id="{B254615C-9E8E-41CB-A701-F4F8C722A3BD}"/>
              </a:ext>
              <a:ext uri="{C183D7F6-B498-43B3-948B-1728B52AA6E4}">
                <adec:decorative xmlns:adec="http://schemas.microsoft.com/office/drawing/2017/decorative" val="1"/>
              </a:ext>
            </a:extLst>
          </p:cNvPr>
          <p:cNvSpPr>
            <a:spLocks noGrp="1"/>
          </p:cNvSpPr>
          <p:nvPr>
            <p:ph type="body" sz="quarter" idx="12" hasCustomPrompt="1"/>
          </p:nvPr>
        </p:nvSpPr>
        <p:spPr>
          <a:xfrm>
            <a:off x="6342062" y="4917817"/>
            <a:ext cx="2617787" cy="92333"/>
          </a:xfrm>
        </p:spPr>
        <p:txBody>
          <a:bodyPr wrap="square" lIns="0" tIns="0" rIns="0" bIns="0" anchor="b">
            <a:spAutoFit/>
          </a:bodyPr>
          <a:lstStyle>
            <a:lvl1pPr marL="0" indent="0" algn="l">
              <a:buNone/>
              <a:defRPr sz="600">
                <a:solidFill>
                  <a:schemeClr val="bg1"/>
                </a:solidFill>
              </a:defRPr>
            </a:lvl1pPr>
            <a:lvl5pPr>
              <a:defRPr/>
            </a:lvl5pPr>
          </a:lstStyle>
          <a:p>
            <a:pPr lvl="0"/>
            <a:r>
              <a:rPr lang="en-US"/>
              <a:t>Image credit </a:t>
            </a:r>
          </a:p>
        </p:txBody>
      </p:sp>
      <p:sp>
        <p:nvSpPr>
          <p:cNvPr id="2" name="Footer Placeholder 1">
            <a:extLst>
              <a:ext uri="{FF2B5EF4-FFF2-40B4-BE49-F238E27FC236}">
                <a16:creationId xmlns:a16="http://schemas.microsoft.com/office/drawing/2014/main" id="{0FFD5E29-0144-82B6-4462-96D414E3F545}"/>
              </a:ext>
            </a:extLst>
          </p:cNvPr>
          <p:cNvSpPr>
            <a:spLocks noGrp="1"/>
          </p:cNvSpPr>
          <p:nvPr>
            <p:ph type="ftr" sz="quarter" idx="16"/>
          </p:nvPr>
        </p:nvSpPr>
        <p:spPr>
          <a:xfrm>
            <a:off x="3168897" y="4857750"/>
            <a:ext cx="2712791" cy="152400"/>
          </a:xfrm>
        </p:spPr>
        <p:txBody>
          <a:bodyPr/>
          <a:lstStyle/>
          <a:p>
            <a:pPr algn="r"/>
            <a:endParaRPr lang="en-US"/>
          </a:p>
        </p:txBody>
      </p:sp>
    </p:spTree>
    <p:extLst>
      <p:ext uri="{BB962C8B-B14F-4D97-AF65-F5344CB8AC3E}">
        <p14:creationId xmlns:p14="http://schemas.microsoft.com/office/powerpoint/2010/main" val="2389306701"/>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3" pos="1512">
          <p15:clr>
            <a:srgbClr val="FDE53C"/>
          </p15:clr>
        </p15:guide>
        <p15:guide id="4" pos="2796">
          <p15:clr>
            <a:srgbClr val="FDE53C"/>
          </p15:clr>
        </p15:guide>
        <p15:guide id="5" pos="2963">
          <p15:clr>
            <a:srgbClr val="FDE53C"/>
          </p15:clr>
        </p15:guide>
        <p15:guide id="6" pos="4245">
          <p15:clr>
            <a:srgbClr val="FDE53C"/>
          </p15:clr>
        </p15:guide>
        <p15:guide id="12" pos="1967">
          <p15:clr>
            <a:srgbClr val="5ACBF0"/>
          </p15:clr>
        </p15:guide>
        <p15:guide id="16" pos="3792">
          <p15:clr>
            <a:srgbClr val="5ACBF0"/>
          </p15:clr>
        </p15:guide>
        <p15:guide id="19" pos="1880">
          <p15:clr>
            <a:srgbClr val="5ACBF0"/>
          </p15:clr>
        </p15:guide>
        <p15:guide id="20" pos="2054">
          <p15:clr>
            <a:srgbClr val="5ACBF0"/>
          </p15:clr>
        </p15:guide>
        <p15:guide id="21" pos="3879">
          <p15:clr>
            <a:srgbClr val="5ACBF0"/>
          </p15:clr>
        </p15:guide>
        <p15:guide id="22" pos="3705">
          <p15:clr>
            <a:srgbClr val="5ACBF0"/>
          </p15:clr>
        </p15:guide>
        <p15:guide id="23" pos="1599">
          <p15:clr>
            <a:srgbClr val="FDE53C"/>
          </p15:clr>
        </p15:guide>
        <p15:guide id="24" pos="1425">
          <p15:clr>
            <a:srgbClr val="FDE53C"/>
          </p15:clr>
        </p15:guide>
        <p15:guide id="25" pos="4334">
          <p15:clr>
            <a:srgbClr val="FDE53C"/>
          </p15:clr>
        </p15:guide>
        <p15:guide id="26" pos="4160">
          <p15:clr>
            <a:srgbClr val="FDE53C"/>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 Left">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E9524391-095F-4CD4-BE48-73B0890652AF}"/>
              </a:ext>
            </a:extLst>
          </p:cNvPr>
          <p:cNvSpPr>
            <a:spLocks noGrp="1"/>
          </p:cNvSpPr>
          <p:nvPr>
            <p:ph type="title"/>
          </p:nvPr>
        </p:nvSpPr>
        <p:spPr>
          <a:xfrm>
            <a:off x="3263201" y="365760"/>
            <a:ext cx="5513198" cy="398571"/>
          </a:xfrm>
        </p:spPr>
        <p:txBody>
          <a:bodyPr/>
          <a:lstStyle>
            <a:lvl1pPr>
              <a:defRPr b="1" i="0">
                <a:latin typeface="+mj-lt"/>
              </a:defRPr>
            </a:lvl1pPr>
          </a:lstStyle>
          <a:p>
            <a:r>
              <a:rPr lang="en-US"/>
              <a:t>Click to edit Master title style</a:t>
            </a:r>
          </a:p>
        </p:txBody>
      </p:sp>
      <p:sp>
        <p:nvSpPr>
          <p:cNvPr id="10" name="Subtitle 2">
            <a:extLst>
              <a:ext uri="{FF2B5EF4-FFF2-40B4-BE49-F238E27FC236}">
                <a16:creationId xmlns:a16="http://schemas.microsoft.com/office/drawing/2014/main" id="{2894BEB0-D61D-4A64-9596-8FB93E85A09C}"/>
              </a:ext>
            </a:extLst>
          </p:cNvPr>
          <p:cNvSpPr>
            <a:spLocks noGrp="1"/>
          </p:cNvSpPr>
          <p:nvPr>
            <p:ph type="body" sz="quarter" idx="13" hasCustomPrompt="1"/>
          </p:nvPr>
        </p:nvSpPr>
        <p:spPr>
          <a:xfrm>
            <a:off x="3263201" y="779463"/>
            <a:ext cx="5513198" cy="246221"/>
          </a:xfrm>
        </p:spPr>
        <p:txBody>
          <a:bodyPr wrap="square" tIns="0">
            <a:spAutoFit/>
          </a:bodyPr>
          <a:lstStyle>
            <a:lvl1pPr marL="0" indent="0">
              <a:buNone/>
              <a:defRPr sz="1600" b="1"/>
            </a:lvl1pPr>
          </a:lstStyle>
          <a:p>
            <a:pPr lvl="0"/>
            <a:r>
              <a:rPr lang="en-US"/>
              <a:t>Subtitle if needed</a:t>
            </a:r>
          </a:p>
        </p:txBody>
      </p:sp>
      <p:sp>
        <p:nvSpPr>
          <p:cNvPr id="12" name="Content Placeholder 2">
            <a:extLst>
              <a:ext uri="{FF2B5EF4-FFF2-40B4-BE49-F238E27FC236}">
                <a16:creationId xmlns:a16="http://schemas.microsoft.com/office/drawing/2014/main" id="{D986A320-6B07-4EBA-AB8F-5A9D885F7A07}"/>
              </a:ext>
            </a:extLst>
          </p:cNvPr>
          <p:cNvSpPr>
            <a:spLocks noGrp="1"/>
          </p:cNvSpPr>
          <p:nvPr>
            <p:ph idx="1"/>
          </p:nvPr>
        </p:nvSpPr>
        <p:spPr>
          <a:xfrm>
            <a:off x="3263201" y="1188720"/>
            <a:ext cx="5513198" cy="35890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3">
            <a:extLst>
              <a:ext uri="{FF2B5EF4-FFF2-40B4-BE49-F238E27FC236}">
                <a16:creationId xmlns:a16="http://schemas.microsoft.com/office/drawing/2014/main" id="{C0214854-A06E-40D3-B4BA-EB33E4C2924C}"/>
              </a:ext>
              <a:ext uri="{C183D7F6-B498-43B3-948B-1728B52AA6E4}">
                <adec:decorative xmlns:adec="http://schemas.microsoft.com/office/drawing/2017/decorative" val="1"/>
              </a:ext>
            </a:extLst>
          </p:cNvPr>
          <p:cNvSpPr>
            <a:spLocks noGrp="1"/>
          </p:cNvSpPr>
          <p:nvPr>
            <p:ph type="pic" sz="quarter" idx="15"/>
          </p:nvPr>
        </p:nvSpPr>
        <p:spPr>
          <a:xfrm>
            <a:off x="0" y="0"/>
            <a:ext cx="2986087" cy="5143500"/>
          </a:xfrm>
          <a:solidFill>
            <a:schemeClr val="bg1">
              <a:lumMod val="95000"/>
            </a:schemeClr>
          </a:solidFill>
        </p:spPr>
        <p:txBody>
          <a:bodyPr anchor="ctr"/>
          <a:lstStyle>
            <a:lvl1pPr marL="0" indent="0" algn="ctr">
              <a:buNone/>
              <a:defRPr/>
            </a:lvl1pPr>
          </a:lstStyle>
          <a:p>
            <a:r>
              <a:rPr lang="en-US"/>
              <a:t>Click icon to add picture</a:t>
            </a:r>
          </a:p>
        </p:txBody>
      </p:sp>
      <p:sp>
        <p:nvSpPr>
          <p:cNvPr id="7" name="Source Placeholder 4">
            <a:extLst>
              <a:ext uri="{FF2B5EF4-FFF2-40B4-BE49-F238E27FC236}">
                <a16:creationId xmlns:a16="http://schemas.microsoft.com/office/drawing/2014/main" id="{617AD190-312C-45D8-834D-5D18559F69F3}"/>
              </a:ext>
              <a:ext uri="{C183D7F6-B498-43B3-948B-1728B52AA6E4}">
                <adec:decorative xmlns:adec="http://schemas.microsoft.com/office/drawing/2017/decorative" val="1"/>
              </a:ext>
            </a:extLst>
          </p:cNvPr>
          <p:cNvSpPr>
            <a:spLocks noGrp="1"/>
          </p:cNvSpPr>
          <p:nvPr>
            <p:ph type="body" sz="quarter" idx="12" hasCustomPrompt="1"/>
          </p:nvPr>
        </p:nvSpPr>
        <p:spPr>
          <a:xfrm>
            <a:off x="183357" y="4917817"/>
            <a:ext cx="2613818" cy="92333"/>
          </a:xfrm>
        </p:spPr>
        <p:txBody>
          <a:bodyPr wrap="square" lIns="0" tIns="0" rIns="0" bIns="0" anchor="b">
            <a:spAutoFit/>
          </a:bodyPr>
          <a:lstStyle>
            <a:lvl1pPr marL="0" indent="0">
              <a:buNone/>
              <a:defRPr sz="600">
                <a:solidFill>
                  <a:schemeClr val="bg1"/>
                </a:solidFill>
              </a:defRPr>
            </a:lvl1pPr>
            <a:lvl5pPr>
              <a:defRPr/>
            </a:lvl5pPr>
          </a:lstStyle>
          <a:p>
            <a:pPr lvl="0"/>
            <a:r>
              <a:rPr lang="en-US"/>
              <a:t>Image credit </a:t>
            </a:r>
          </a:p>
        </p:txBody>
      </p:sp>
      <p:sp>
        <p:nvSpPr>
          <p:cNvPr id="2" name="Footer Placeholder 1">
            <a:extLst>
              <a:ext uri="{FF2B5EF4-FFF2-40B4-BE49-F238E27FC236}">
                <a16:creationId xmlns:a16="http://schemas.microsoft.com/office/drawing/2014/main" id="{1A77295F-4AFC-C506-E45D-02E4914589A9}"/>
              </a:ext>
            </a:extLst>
          </p:cNvPr>
          <p:cNvSpPr>
            <a:spLocks noGrp="1"/>
          </p:cNvSpPr>
          <p:nvPr>
            <p:ph type="ftr" sz="quarter" idx="16"/>
          </p:nvPr>
        </p:nvSpPr>
        <p:spPr/>
        <p:txBody>
          <a:bodyPr/>
          <a:lstStyle/>
          <a:p>
            <a:pPr algn="r"/>
            <a:endParaRPr lang="en-US"/>
          </a:p>
        </p:txBody>
      </p:sp>
    </p:spTree>
    <p:extLst>
      <p:ext uri="{BB962C8B-B14F-4D97-AF65-F5344CB8AC3E}">
        <p14:creationId xmlns:p14="http://schemas.microsoft.com/office/powerpoint/2010/main" val="1301938373"/>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3" pos="1512">
          <p15:clr>
            <a:srgbClr val="FDE53C"/>
          </p15:clr>
        </p15:guide>
        <p15:guide id="4" pos="2796">
          <p15:clr>
            <a:srgbClr val="FDE53C"/>
          </p15:clr>
        </p15:guide>
        <p15:guide id="5" pos="2963">
          <p15:clr>
            <a:srgbClr val="FDE53C"/>
          </p15:clr>
        </p15:guide>
        <p15:guide id="6" pos="4245">
          <p15:clr>
            <a:srgbClr val="FDE53C"/>
          </p15:clr>
        </p15:guide>
        <p15:guide id="12" pos="1967">
          <p15:clr>
            <a:srgbClr val="5ACBF0"/>
          </p15:clr>
        </p15:guide>
        <p15:guide id="16" pos="3792">
          <p15:clr>
            <a:srgbClr val="5ACBF0"/>
          </p15:clr>
        </p15:guide>
        <p15:guide id="19" pos="1880">
          <p15:clr>
            <a:srgbClr val="5ACBF0"/>
          </p15:clr>
        </p15:guide>
        <p15:guide id="20" pos="2054">
          <p15:clr>
            <a:srgbClr val="5ACBF0"/>
          </p15:clr>
        </p15:guide>
        <p15:guide id="21" pos="3879">
          <p15:clr>
            <a:srgbClr val="5ACBF0"/>
          </p15:clr>
        </p15:guide>
        <p15:guide id="22" pos="3705">
          <p15:clr>
            <a:srgbClr val="5ACBF0"/>
          </p15:clr>
        </p15:guide>
        <p15:guide id="23" pos="1599">
          <p15:clr>
            <a:srgbClr val="FDE53C"/>
          </p15:clr>
        </p15:guide>
        <p15:guide id="24" pos="1425">
          <p15:clr>
            <a:srgbClr val="FDE53C"/>
          </p15:clr>
        </p15:guide>
        <p15:guide id="25" pos="4334">
          <p15:clr>
            <a:srgbClr val="FDE53C"/>
          </p15:clr>
        </p15:guide>
        <p15:guide id="26" pos="4160">
          <p15:clr>
            <a:srgbClr val="FDE53C"/>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1">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527071CE-4D64-4C53-87B6-77A7E168B22D}"/>
              </a:ext>
            </a:extLst>
          </p:cNvPr>
          <p:cNvSpPr>
            <a:spLocks noGrp="1"/>
          </p:cNvSpPr>
          <p:nvPr>
            <p:ph sz="half" idx="1" hasCustomPrompt="1"/>
          </p:nvPr>
        </p:nvSpPr>
        <p:spPr>
          <a:xfrm>
            <a:off x="368490" y="1188719"/>
            <a:ext cx="4051110" cy="3591244"/>
          </a:xfrm>
          <a:solidFill>
            <a:schemeClr val="bg1">
              <a:lumMod val="95000"/>
            </a:schemeClr>
          </a:solidFill>
        </p:spPr>
        <p:txBody>
          <a:bodyPr/>
          <a:lstStyle>
            <a:lvl1pPr marL="0" indent="0">
              <a:buFont typeface="Arial" panose="020B0604020202020204" pitchFamily="34" charset="0"/>
              <a:buNone/>
              <a:defRPr/>
            </a:lvl1pPr>
          </a:lstStyle>
          <a:p>
            <a:r>
              <a:rPr lang="en-US"/>
              <a:t>Click icon to add picture</a:t>
            </a:r>
          </a:p>
        </p:txBody>
      </p:sp>
      <p:sp>
        <p:nvSpPr>
          <p:cNvPr id="10" name="Content Placeholder 2">
            <a:extLst>
              <a:ext uri="{FF2B5EF4-FFF2-40B4-BE49-F238E27FC236}">
                <a16:creationId xmlns:a16="http://schemas.microsoft.com/office/drawing/2014/main" id="{F5CEFFF8-8DB4-4347-B344-F4EFC3541855}"/>
              </a:ext>
            </a:extLst>
          </p:cNvPr>
          <p:cNvSpPr>
            <a:spLocks noGrp="1"/>
          </p:cNvSpPr>
          <p:nvPr>
            <p:ph sz="half" idx="15" hasCustomPrompt="1"/>
          </p:nvPr>
        </p:nvSpPr>
        <p:spPr>
          <a:xfrm>
            <a:off x="4724400" y="1188720"/>
            <a:ext cx="4051110" cy="3591243"/>
          </a:xfrm>
          <a:solidFill>
            <a:schemeClr val="bg1">
              <a:lumMod val="95000"/>
            </a:schemeClr>
          </a:solidFill>
        </p:spPr>
        <p:txBody>
          <a:bodyPr/>
          <a:lstStyle>
            <a:lvl1pPr marL="0" indent="0">
              <a:buFont typeface="Arial" panose="020B0604020202020204" pitchFamily="34" charset="0"/>
              <a:buNone/>
              <a:defRPr/>
            </a:lvl1pPr>
          </a:lstStyle>
          <a:p>
            <a:r>
              <a:rPr lang="en-US"/>
              <a:t>Click icon to add picture</a:t>
            </a:r>
          </a:p>
        </p:txBody>
      </p:sp>
      <p:sp>
        <p:nvSpPr>
          <p:cNvPr id="17" name="Subtitle 2">
            <a:extLst>
              <a:ext uri="{FF2B5EF4-FFF2-40B4-BE49-F238E27FC236}">
                <a16:creationId xmlns:a16="http://schemas.microsoft.com/office/drawing/2014/main" id="{E66EDB2C-B446-49A1-AD22-1E61144F0FF7}"/>
              </a:ext>
            </a:extLst>
          </p:cNvPr>
          <p:cNvSpPr>
            <a:spLocks noGrp="1"/>
          </p:cNvSpPr>
          <p:nvPr>
            <p:ph type="body" sz="quarter" idx="13" hasCustomPrompt="1"/>
          </p:nvPr>
        </p:nvSpPr>
        <p:spPr>
          <a:xfrm>
            <a:off x="368490" y="779463"/>
            <a:ext cx="8407020" cy="246221"/>
          </a:xfrm>
        </p:spPr>
        <p:txBody>
          <a:bodyPr wrap="square" tIns="0">
            <a:spAutoFit/>
          </a:bodyPr>
          <a:lstStyle>
            <a:lvl1pPr marL="0" indent="0">
              <a:buNone/>
              <a:defRPr sz="1600" b="1"/>
            </a:lvl1pPr>
          </a:lstStyle>
          <a:p>
            <a:pPr lvl="0"/>
            <a:r>
              <a:rPr lang="en-US"/>
              <a:t>Subtitle if needed</a:t>
            </a:r>
          </a:p>
        </p:txBody>
      </p:sp>
      <p:sp>
        <p:nvSpPr>
          <p:cNvPr id="2" name="Title 1">
            <a:extLst>
              <a:ext uri="{FF2B5EF4-FFF2-40B4-BE49-F238E27FC236}">
                <a16:creationId xmlns:a16="http://schemas.microsoft.com/office/drawing/2014/main" id="{CB6D0BC5-2D8F-49DE-9701-14F77EE555A1}"/>
              </a:ext>
            </a:extLst>
          </p:cNvPr>
          <p:cNvSpPr>
            <a:spLocks noGrp="1"/>
          </p:cNvSpPr>
          <p:nvPr>
            <p:ph type="title"/>
          </p:nvPr>
        </p:nvSpPr>
        <p:spPr/>
        <p:txBody>
          <a:bodyPr/>
          <a:lstStyle/>
          <a:p>
            <a:r>
              <a:rPr lang="en-US"/>
              <a:t>Click to edit Master title style</a:t>
            </a:r>
            <a:endParaRPr lang="en-PH"/>
          </a:p>
        </p:txBody>
      </p:sp>
      <p:sp>
        <p:nvSpPr>
          <p:cNvPr id="3" name="Footer Placeholder 2">
            <a:extLst>
              <a:ext uri="{FF2B5EF4-FFF2-40B4-BE49-F238E27FC236}">
                <a16:creationId xmlns:a16="http://schemas.microsoft.com/office/drawing/2014/main" id="{08C33F5D-1020-2BCC-279B-1C26CA3A0FE0}"/>
              </a:ext>
            </a:extLst>
          </p:cNvPr>
          <p:cNvSpPr>
            <a:spLocks noGrp="1"/>
          </p:cNvSpPr>
          <p:nvPr>
            <p:ph type="ftr" sz="quarter" idx="16"/>
          </p:nvPr>
        </p:nvSpPr>
        <p:spPr/>
        <p:txBody>
          <a:bodyPr/>
          <a:lstStyle/>
          <a:p>
            <a:pPr algn="r"/>
            <a:endParaRPr lang="en-US"/>
          </a:p>
        </p:txBody>
      </p:sp>
    </p:spTree>
    <p:extLst>
      <p:ext uri="{BB962C8B-B14F-4D97-AF65-F5344CB8AC3E}">
        <p14:creationId xmlns:p14="http://schemas.microsoft.com/office/powerpoint/2010/main" val="4210413661"/>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1" pos="3048">
          <p15:clr>
            <a:srgbClr val="FBAE40"/>
          </p15:clr>
        </p15:guide>
        <p15:guide id="2" pos="2712">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2">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19556E90-D3FC-CB4E-9183-1C11AFA529AE}"/>
              </a:ext>
            </a:extLst>
          </p:cNvPr>
          <p:cNvSpPr>
            <a:spLocks noGrp="1"/>
          </p:cNvSpPr>
          <p:nvPr>
            <p:ph type="pic" sz="quarter" idx="11"/>
          </p:nvPr>
        </p:nvSpPr>
        <p:spPr>
          <a:xfrm>
            <a:off x="0" y="2661344"/>
            <a:ext cx="4482403" cy="2482154"/>
          </a:xfrm>
          <a:solidFill>
            <a:schemeClr val="bg1">
              <a:lumMod val="95000"/>
            </a:schemeClr>
          </a:solidFill>
        </p:spPr>
        <p:txBody>
          <a:bodyPr anchor="ctr"/>
          <a:lstStyle>
            <a:lvl1pPr marL="0" indent="0" algn="ctr">
              <a:buNone/>
              <a:defRPr/>
            </a:lvl1pPr>
          </a:lstStyle>
          <a:p>
            <a:r>
              <a:rPr lang="en-US"/>
              <a:t>Click icon to add picture</a:t>
            </a:r>
          </a:p>
        </p:txBody>
      </p:sp>
      <p:sp>
        <p:nvSpPr>
          <p:cNvPr id="6" name="Picture Placeholder 8">
            <a:extLst>
              <a:ext uri="{FF2B5EF4-FFF2-40B4-BE49-F238E27FC236}">
                <a16:creationId xmlns:a16="http://schemas.microsoft.com/office/drawing/2014/main" id="{D72BDECA-7535-B34A-B4F1-BE381F00400D}"/>
              </a:ext>
            </a:extLst>
          </p:cNvPr>
          <p:cNvSpPr>
            <a:spLocks noGrp="1"/>
          </p:cNvSpPr>
          <p:nvPr>
            <p:ph type="pic" sz="quarter" idx="12"/>
          </p:nvPr>
        </p:nvSpPr>
        <p:spPr>
          <a:xfrm>
            <a:off x="4661596" y="0"/>
            <a:ext cx="4482403" cy="5143500"/>
          </a:xfrm>
          <a:solidFill>
            <a:schemeClr val="bg1">
              <a:lumMod val="95000"/>
            </a:schemeClr>
          </a:solidFill>
        </p:spPr>
        <p:txBody>
          <a:bodyPr anchor="ctr"/>
          <a:lstStyle>
            <a:lvl1pPr marL="0" indent="0" algn="ctr">
              <a:buNone/>
              <a:defRPr/>
            </a:lvl1pPr>
          </a:lstStyle>
          <a:p>
            <a:r>
              <a:rPr lang="en-US"/>
              <a:t>Click icon to add picture</a:t>
            </a:r>
          </a:p>
        </p:txBody>
      </p:sp>
      <p:sp>
        <p:nvSpPr>
          <p:cNvPr id="7" name="Picture Placeholder 6">
            <a:extLst>
              <a:ext uri="{FF2B5EF4-FFF2-40B4-BE49-F238E27FC236}">
                <a16:creationId xmlns:a16="http://schemas.microsoft.com/office/drawing/2014/main" id="{BC5D9B88-79A8-AB4F-889E-836DAD173BBA}"/>
              </a:ext>
            </a:extLst>
          </p:cNvPr>
          <p:cNvSpPr>
            <a:spLocks noGrp="1"/>
          </p:cNvSpPr>
          <p:nvPr>
            <p:ph type="pic" sz="quarter" idx="13"/>
          </p:nvPr>
        </p:nvSpPr>
        <p:spPr>
          <a:xfrm>
            <a:off x="1" y="0"/>
            <a:ext cx="4482403" cy="2482154"/>
          </a:xfrm>
          <a:solidFill>
            <a:schemeClr val="bg1">
              <a:lumMod val="95000"/>
            </a:schemeClr>
          </a:solidFill>
        </p:spPr>
        <p:txBody>
          <a:bodyPr anchor="ctr"/>
          <a:lstStyle>
            <a:lvl1pPr marL="0" indent="0" algn="ctr">
              <a:buNone/>
              <a:defRPr sz="1600"/>
            </a:lvl1pPr>
          </a:lstStyle>
          <a:p>
            <a:r>
              <a:rPr lang="en-US"/>
              <a:t>Click icon to add picture</a:t>
            </a:r>
          </a:p>
        </p:txBody>
      </p:sp>
      <p:sp>
        <p:nvSpPr>
          <p:cNvPr id="2" name="Footer Placeholder 1">
            <a:extLst>
              <a:ext uri="{FF2B5EF4-FFF2-40B4-BE49-F238E27FC236}">
                <a16:creationId xmlns:a16="http://schemas.microsoft.com/office/drawing/2014/main" id="{436CB0D1-CF54-4545-1318-47496D419BD5}"/>
              </a:ext>
            </a:extLst>
          </p:cNvPr>
          <p:cNvSpPr>
            <a:spLocks noGrp="1"/>
          </p:cNvSpPr>
          <p:nvPr>
            <p:ph type="ftr" sz="quarter" idx="14"/>
          </p:nvPr>
        </p:nvSpPr>
        <p:spPr>
          <a:xfrm>
            <a:off x="6245472" y="4857750"/>
            <a:ext cx="2712791" cy="152400"/>
          </a:xfrm>
        </p:spPr>
        <p:txBody>
          <a:bodyPr/>
          <a:lstStyle/>
          <a:p>
            <a:pPr algn="r"/>
            <a:endParaRPr lang="en-US"/>
          </a:p>
        </p:txBody>
      </p:sp>
    </p:spTree>
    <p:extLst>
      <p:ext uri="{BB962C8B-B14F-4D97-AF65-F5344CB8AC3E}">
        <p14:creationId xmlns:p14="http://schemas.microsoft.com/office/powerpoint/2010/main" val="1274448252"/>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Cover 3">
    <p:bg>
      <p:bgPr>
        <a:solidFill>
          <a:schemeClr val="bg1">
            <a:lumMod val="95000"/>
          </a:schemeClr>
        </a:solidFill>
        <a:effectLst/>
      </p:bgPr>
    </p:bg>
    <p:spTree>
      <p:nvGrpSpPr>
        <p:cNvPr id="1" name=""/>
        <p:cNvGrpSpPr/>
        <p:nvPr/>
      </p:nvGrpSpPr>
      <p:grpSpPr>
        <a:xfrm>
          <a:off x="0" y="0"/>
          <a:ext cx="0" cy="0"/>
          <a:chOff x="0" y="0"/>
          <a:chExt cx="0" cy="0"/>
        </a:xfrm>
      </p:grpSpPr>
      <p:pic>
        <p:nvPicPr>
          <p:cNvPr id="21" name="Picture 20" descr="A picture containing electronics&#10;&#10;Description automatically generated">
            <a:extLst>
              <a:ext uri="{FF2B5EF4-FFF2-40B4-BE49-F238E27FC236}">
                <a16:creationId xmlns:a16="http://schemas.microsoft.com/office/drawing/2014/main" id="{4FFC65C1-6A15-A4D1-A8D9-77995800BA59}"/>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r="10895"/>
          <a:stretch/>
        </p:blipFill>
        <p:spPr>
          <a:xfrm>
            <a:off x="2637124" y="1778000"/>
            <a:ext cx="6506876" cy="3365500"/>
          </a:xfrm>
          <a:prstGeom prst="rect">
            <a:avLst/>
          </a:prstGeom>
        </p:spPr>
      </p:pic>
      <p:sp>
        <p:nvSpPr>
          <p:cNvPr id="2" name="Footer Placeholder 1">
            <a:extLst>
              <a:ext uri="{FF2B5EF4-FFF2-40B4-BE49-F238E27FC236}">
                <a16:creationId xmlns:a16="http://schemas.microsoft.com/office/drawing/2014/main" id="{7DBDD1BB-65F8-AC68-9611-92B4E6309C1B}"/>
              </a:ext>
            </a:extLst>
          </p:cNvPr>
          <p:cNvSpPr>
            <a:spLocks noGrp="1"/>
          </p:cNvSpPr>
          <p:nvPr>
            <p:ph type="ftr" sz="quarter" idx="14"/>
          </p:nvPr>
        </p:nvSpPr>
        <p:spPr>
          <a:xfrm>
            <a:off x="6245472" y="4857750"/>
            <a:ext cx="2712791" cy="152400"/>
          </a:xfrm>
        </p:spPr>
        <p:txBody>
          <a:bodyPr/>
          <a:lstStyle/>
          <a:p>
            <a:pPr algn="r"/>
            <a:endParaRPr lang="en-US"/>
          </a:p>
        </p:txBody>
      </p:sp>
      <p:sp>
        <p:nvSpPr>
          <p:cNvPr id="11" name="Freeform: Shape 10">
            <a:extLst>
              <a:ext uri="{FF2B5EF4-FFF2-40B4-BE49-F238E27FC236}">
                <a16:creationId xmlns:a16="http://schemas.microsoft.com/office/drawing/2014/main" id="{31BCC493-E894-BB58-589B-C77F595EE37A}"/>
              </a:ext>
            </a:extLst>
          </p:cNvPr>
          <p:cNvSpPr/>
          <p:nvPr userDrawn="1"/>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6178684 w 9144000"/>
              <a:gd name="connsiteY3" fmla="*/ 5143500 h 5143500"/>
              <a:gd name="connsiteX4" fmla="*/ 6185727 w 9144000"/>
              <a:gd name="connsiteY4" fmla="*/ 5072504 h 5143500"/>
              <a:gd name="connsiteX5" fmla="*/ 6393023 w 9144000"/>
              <a:gd name="connsiteY5" fmla="*/ 4754986 h 5143500"/>
              <a:gd name="connsiteX6" fmla="*/ 8886013 w 9144000"/>
              <a:gd name="connsiteY6" fmla="*/ 3277324 h 5143500"/>
              <a:gd name="connsiteX7" fmla="*/ 8957836 w 9144000"/>
              <a:gd name="connsiteY7" fmla="*/ 3149495 h 5143500"/>
              <a:gd name="connsiteX8" fmla="*/ 8957836 w 9144000"/>
              <a:gd name="connsiteY8" fmla="*/ 3149160 h 5143500"/>
              <a:gd name="connsiteX9" fmla="*/ 8804130 w 9144000"/>
              <a:gd name="connsiteY9" fmla="*/ 2997199 h 5143500"/>
              <a:gd name="connsiteX10" fmla="*/ 6171102 w 9144000"/>
              <a:gd name="connsiteY10" fmla="*/ 2997199 h 5143500"/>
              <a:gd name="connsiteX11" fmla="*/ 2681049 w 9144000"/>
              <a:gd name="connsiteY11" fmla="*/ 5143500 h 5143500"/>
              <a:gd name="connsiteX12" fmla="*/ 0 w 9144000"/>
              <a:gd name="connsiteY12"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144000" h="5143500">
                <a:moveTo>
                  <a:pt x="0" y="0"/>
                </a:moveTo>
                <a:lnTo>
                  <a:pt x="9144000" y="0"/>
                </a:lnTo>
                <a:lnTo>
                  <a:pt x="9144000" y="5143500"/>
                </a:lnTo>
                <a:lnTo>
                  <a:pt x="6178684" y="5143500"/>
                </a:lnTo>
                <a:lnTo>
                  <a:pt x="6185727" y="5072504"/>
                </a:lnTo>
                <a:cubicBezTo>
                  <a:pt x="6209280" y="4953080"/>
                  <a:pt x="6271567" y="4826875"/>
                  <a:pt x="6393023" y="4754986"/>
                </a:cubicBezTo>
                <a:lnTo>
                  <a:pt x="8886013" y="3277324"/>
                </a:lnTo>
                <a:cubicBezTo>
                  <a:pt x="8933814" y="3252900"/>
                  <a:pt x="8962125" y="3202500"/>
                  <a:pt x="8957836" y="3149495"/>
                </a:cubicBezTo>
                <a:cubicBezTo>
                  <a:pt x="8957836" y="3149412"/>
                  <a:pt x="8957836" y="3149242"/>
                  <a:pt x="8957836" y="3149160"/>
                </a:cubicBezTo>
                <a:cubicBezTo>
                  <a:pt x="8957836" y="3065227"/>
                  <a:pt x="8889028" y="2997199"/>
                  <a:pt x="8804130" y="2997199"/>
                </a:cubicBezTo>
                <a:lnTo>
                  <a:pt x="6171102" y="2997199"/>
                </a:lnTo>
                <a:lnTo>
                  <a:pt x="2681049" y="5143500"/>
                </a:lnTo>
                <a:lnTo>
                  <a:pt x="0" y="514350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err="1"/>
          </a:p>
        </p:txBody>
      </p:sp>
      <p:sp>
        <p:nvSpPr>
          <p:cNvPr id="3" name="Subtitle 2"/>
          <p:cNvSpPr>
            <a:spLocks noGrp="1"/>
          </p:cNvSpPr>
          <p:nvPr>
            <p:ph type="subTitle" idx="1" hasCustomPrompt="1"/>
          </p:nvPr>
        </p:nvSpPr>
        <p:spPr>
          <a:xfrm>
            <a:off x="366713" y="2863485"/>
            <a:ext cx="4205287" cy="249299"/>
          </a:xfrm>
        </p:spPr>
        <p:txBody>
          <a:bodyPr wrap="square">
            <a:spAutoFit/>
          </a:bodyPr>
          <a:lstStyle>
            <a:lvl1pPr marL="0" indent="0" algn="l">
              <a:lnSpc>
                <a:spcPct val="90000"/>
              </a:lnSpc>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add subtitle</a:t>
            </a:r>
          </a:p>
        </p:txBody>
      </p:sp>
      <p:sp>
        <p:nvSpPr>
          <p:cNvPr id="6" name="Presenter Name 3">
            <a:extLst>
              <a:ext uri="{FF2B5EF4-FFF2-40B4-BE49-F238E27FC236}">
                <a16:creationId xmlns:a16="http://schemas.microsoft.com/office/drawing/2014/main" id="{C04F57AA-54B2-45D6-A733-72203FE0CF7A}"/>
              </a:ext>
            </a:extLst>
          </p:cNvPr>
          <p:cNvSpPr>
            <a:spLocks noGrp="1"/>
          </p:cNvSpPr>
          <p:nvPr>
            <p:ph type="body" sz="quarter" idx="11" hasCustomPrompt="1"/>
          </p:nvPr>
        </p:nvSpPr>
        <p:spPr>
          <a:xfrm>
            <a:off x="366712" y="3661114"/>
            <a:ext cx="3066036" cy="215444"/>
          </a:xfrm>
        </p:spPr>
        <p:txBody>
          <a:bodyPr wrap="square">
            <a:spAutoFit/>
          </a:bodyPr>
          <a:lstStyle>
            <a:lvl1pPr marL="0" indent="0">
              <a:buNone/>
              <a:defRPr sz="1400">
                <a:solidFill>
                  <a:schemeClr val="bg1"/>
                </a:solidFill>
              </a:defRPr>
            </a:lvl1pPr>
          </a:lstStyle>
          <a:p>
            <a:pPr lvl="0"/>
            <a:r>
              <a:rPr lang="en-US"/>
              <a:t>Presenter Name</a:t>
            </a:r>
          </a:p>
        </p:txBody>
      </p:sp>
      <p:sp>
        <p:nvSpPr>
          <p:cNvPr id="4" name="Title 3">
            <a:extLst>
              <a:ext uri="{FF2B5EF4-FFF2-40B4-BE49-F238E27FC236}">
                <a16:creationId xmlns:a16="http://schemas.microsoft.com/office/drawing/2014/main" id="{FDF33CCA-8B87-47DC-8089-42B74D56A63F}"/>
              </a:ext>
            </a:extLst>
          </p:cNvPr>
          <p:cNvSpPr>
            <a:spLocks noGrp="1"/>
          </p:cNvSpPr>
          <p:nvPr>
            <p:ph type="title" hasCustomPrompt="1"/>
          </p:nvPr>
        </p:nvSpPr>
        <p:spPr>
          <a:xfrm>
            <a:off x="368490" y="1187450"/>
            <a:ext cx="7835710" cy="1554211"/>
          </a:xfrm>
        </p:spPr>
        <p:txBody>
          <a:bodyPr anchor="b"/>
          <a:lstStyle>
            <a:lvl1pPr>
              <a:defRPr sz="4000">
                <a:solidFill>
                  <a:schemeClr val="bg1"/>
                </a:solidFill>
              </a:defRPr>
            </a:lvl1pPr>
          </a:lstStyle>
          <a:p>
            <a:r>
              <a:rPr lang="en-US"/>
              <a:t>Presentation title extends to two or more lines</a:t>
            </a:r>
          </a:p>
        </p:txBody>
      </p:sp>
      <p:sp>
        <p:nvSpPr>
          <p:cNvPr id="17" name="Presenter Info 4">
            <a:extLst>
              <a:ext uri="{FF2B5EF4-FFF2-40B4-BE49-F238E27FC236}">
                <a16:creationId xmlns:a16="http://schemas.microsoft.com/office/drawing/2014/main" id="{B35A8613-9365-4283-8C35-56DD98A96584}"/>
              </a:ext>
            </a:extLst>
          </p:cNvPr>
          <p:cNvSpPr>
            <a:spLocks noGrp="1"/>
          </p:cNvSpPr>
          <p:nvPr>
            <p:ph type="body" sz="quarter" idx="13" hasCustomPrompt="1"/>
          </p:nvPr>
        </p:nvSpPr>
        <p:spPr>
          <a:xfrm>
            <a:off x="366711" y="3874301"/>
            <a:ext cx="2788718" cy="169277"/>
          </a:xfrm>
        </p:spPr>
        <p:txBody>
          <a:bodyPr wrap="square">
            <a:spAutoFit/>
          </a:bodyPr>
          <a:lstStyle>
            <a:lvl1pPr marL="0" indent="0">
              <a:buNone/>
              <a:defRPr sz="1100">
                <a:solidFill>
                  <a:schemeClr val="bg1"/>
                </a:solidFill>
              </a:defRPr>
            </a:lvl1pPr>
          </a:lstStyle>
          <a:p>
            <a:pPr lvl="0"/>
            <a:r>
              <a:rPr lang="en-US"/>
              <a:t>Presenter Title | @socialmedia</a:t>
            </a:r>
          </a:p>
        </p:txBody>
      </p:sp>
      <p:pic>
        <p:nvPicPr>
          <p:cNvPr id="16" name="Picture 15" descr="A picture containing text, clipart&#10;&#10;Description automatically generated">
            <a:extLst>
              <a:ext uri="{FF2B5EF4-FFF2-40B4-BE49-F238E27FC236}">
                <a16:creationId xmlns:a16="http://schemas.microsoft.com/office/drawing/2014/main" id="{D8486112-2EFC-435C-B697-BB91078CD6C3}"/>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368490" y="363183"/>
            <a:ext cx="1618488" cy="292870"/>
          </a:xfrm>
          <a:prstGeom prst="rect">
            <a:avLst/>
          </a:prstGeom>
        </p:spPr>
      </p:pic>
    </p:spTree>
    <p:extLst>
      <p:ext uri="{BB962C8B-B14F-4D97-AF65-F5344CB8AC3E}">
        <p14:creationId xmlns:p14="http://schemas.microsoft.com/office/powerpoint/2010/main" val="660950130"/>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4C4C193-46EC-86FA-B26F-4D4EE9B75553}"/>
              </a:ext>
            </a:extLst>
          </p:cNvPr>
          <p:cNvSpPr>
            <a:spLocks noGrp="1"/>
          </p:cNvSpPr>
          <p:nvPr>
            <p:ph type="ftr" sz="quarter" idx="10"/>
          </p:nvPr>
        </p:nvSpPr>
        <p:spPr/>
        <p:txBody>
          <a:bodyPr/>
          <a:lstStyle/>
          <a:p>
            <a:pPr algn="r"/>
            <a:endParaRPr lang="en-US"/>
          </a:p>
        </p:txBody>
      </p:sp>
    </p:spTree>
    <p:extLst>
      <p:ext uri="{BB962C8B-B14F-4D97-AF65-F5344CB8AC3E}">
        <p14:creationId xmlns:p14="http://schemas.microsoft.com/office/powerpoint/2010/main" val="1767854983"/>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3" pos="1512">
          <p15:clr>
            <a:srgbClr val="FDE53C"/>
          </p15:clr>
        </p15:guide>
        <p15:guide id="4" pos="2796">
          <p15:clr>
            <a:srgbClr val="FDE53C"/>
          </p15:clr>
        </p15:guide>
        <p15:guide id="5" pos="2963">
          <p15:clr>
            <a:srgbClr val="FDE53C"/>
          </p15:clr>
        </p15:guide>
        <p15:guide id="6" pos="4245">
          <p15:clr>
            <a:srgbClr val="FDE53C"/>
          </p15:clr>
        </p15:guide>
        <p15:guide id="12" pos="1967">
          <p15:clr>
            <a:srgbClr val="5ACBF0"/>
          </p15:clr>
        </p15:guide>
        <p15:guide id="16" pos="3792">
          <p15:clr>
            <a:srgbClr val="5ACBF0"/>
          </p15:clr>
        </p15:guide>
        <p15:guide id="19" pos="1880">
          <p15:clr>
            <a:srgbClr val="5ACBF0"/>
          </p15:clr>
        </p15:guide>
        <p15:guide id="20" pos="2054">
          <p15:clr>
            <a:srgbClr val="5ACBF0"/>
          </p15:clr>
        </p15:guide>
        <p15:guide id="21" pos="3879">
          <p15:clr>
            <a:srgbClr val="5ACBF0"/>
          </p15:clr>
        </p15:guide>
        <p15:guide id="22" pos="3705">
          <p15:clr>
            <a:srgbClr val="5ACBF0"/>
          </p15:clr>
        </p15:guide>
        <p15:guide id="23" pos="1599">
          <p15:clr>
            <a:srgbClr val="FDE53C"/>
          </p15:clr>
        </p15:guide>
        <p15:guide id="24" pos="1425">
          <p15:clr>
            <a:srgbClr val="FDE53C"/>
          </p15:clr>
        </p15:guide>
        <p15:guide id="25" pos="4334">
          <p15:clr>
            <a:srgbClr val="FDE53C"/>
          </p15:clr>
        </p15:guide>
        <p15:guide id="26" pos="4160">
          <p15:clr>
            <a:srgbClr val="FDE53C"/>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losing Slide 1">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25A22C1-D8F5-4786-9740-69D95B250F69}"/>
              </a:ext>
            </a:extLst>
          </p:cNvPr>
          <p:cNvSpPr>
            <a:spLocks noGrp="1"/>
          </p:cNvSpPr>
          <p:nvPr>
            <p:ph type="body" sz="quarter" idx="10" hasCustomPrompt="1"/>
          </p:nvPr>
        </p:nvSpPr>
        <p:spPr>
          <a:xfrm>
            <a:off x="184150" y="4498811"/>
            <a:ext cx="8775700" cy="187325"/>
          </a:xfrm>
        </p:spPr>
        <p:txBody>
          <a:bodyPr anchor="b">
            <a:noAutofit/>
          </a:bodyPr>
          <a:lstStyle>
            <a:lvl1pPr marL="0" indent="0">
              <a:buNone/>
              <a:defRPr lang="en-US" sz="600" kern="1200" dirty="0">
                <a:solidFill>
                  <a:schemeClr val="bg1">
                    <a:lumMod val="65000"/>
                  </a:schemeClr>
                </a:solidFill>
                <a:latin typeface="+mn-lt"/>
                <a:ea typeface="+mn-ea"/>
                <a:cs typeface="+mn-cs"/>
              </a:defRPr>
            </a:lvl1pPr>
          </a:lstStyle>
          <a:p>
            <a:pPr lvl="0"/>
            <a:r>
              <a:rPr lang="en-US"/>
              <a:t>Add specific disclaimers for products/services referenced in this presentation here.</a:t>
            </a:r>
          </a:p>
        </p:txBody>
      </p:sp>
      <p:sp>
        <p:nvSpPr>
          <p:cNvPr id="4" name="TextBox 3">
            <a:extLst>
              <a:ext uri="{FF2B5EF4-FFF2-40B4-BE49-F238E27FC236}">
                <a16:creationId xmlns:a16="http://schemas.microsoft.com/office/drawing/2014/main" id="{0B92AFF1-3A65-4865-9263-DF415AAE84C6}"/>
              </a:ext>
            </a:extLst>
          </p:cNvPr>
          <p:cNvSpPr txBox="1"/>
          <p:nvPr userDrawn="1"/>
        </p:nvSpPr>
        <p:spPr>
          <a:xfrm>
            <a:off x="184150" y="4705350"/>
            <a:ext cx="8775702" cy="304800"/>
          </a:xfrm>
          <a:prstGeom prst="rect">
            <a:avLst/>
          </a:prstGeom>
          <a:noFill/>
        </p:spPr>
        <p:txBody>
          <a:bodyPr wrap="square" lIns="0" tIns="0" rIns="0" bIns="0" rtlCol="0" anchor="b">
            <a:noAutofit/>
          </a:bodyPr>
          <a:lstStyle/>
          <a:p>
            <a:pPr>
              <a:lnSpc>
                <a:spcPct val="90000"/>
              </a:lnSpc>
              <a:spcBef>
                <a:spcPts val="300"/>
              </a:spcBef>
            </a:pPr>
            <a:r>
              <a:rPr lang="en-US" sz="600">
                <a:solidFill>
                  <a:schemeClr val="bg1">
                    <a:lumMod val="65000"/>
                  </a:schemeClr>
                </a:solidFill>
              </a:rPr>
              <a:t>Autodesk and the Autodesk logo are registered trademarks or trademarks of Autodesk, Inc., and/or its subsidiaries and/or affiliates in the USA and/or other countries. All other brand names, product names, or trademarks belong to their respective holders. Autodesk reserves the right to alter product and services offerings, and specifications and pricing at any time without notice, and is not responsible for typographical or graphical errors that may appear in this document.</a:t>
            </a:r>
          </a:p>
          <a:p>
            <a:pPr>
              <a:lnSpc>
                <a:spcPct val="90000"/>
              </a:lnSpc>
              <a:spcBef>
                <a:spcPts val="300"/>
              </a:spcBef>
            </a:pPr>
            <a:r>
              <a:rPr lang="en-US" sz="600">
                <a:solidFill>
                  <a:schemeClr val="bg1">
                    <a:lumMod val="65000"/>
                  </a:schemeClr>
                </a:solidFill>
              </a:rPr>
              <a:t>© </a:t>
            </a:r>
            <a:fld id="{D7685BFE-E355-4955-A651-C86618A915FB}" type="datetimeyyyy">
              <a:rPr lang="en-US" sz="600" smtClean="0">
                <a:solidFill>
                  <a:schemeClr val="bg1">
                    <a:lumMod val="65000"/>
                  </a:schemeClr>
                </a:solidFill>
              </a:rPr>
              <a:t>2022</a:t>
            </a:fld>
            <a:r>
              <a:rPr lang="en-US" sz="600">
                <a:solidFill>
                  <a:schemeClr val="bg1">
                    <a:lumMod val="65000"/>
                  </a:schemeClr>
                </a:solidFill>
              </a:rPr>
              <a:t> Autodesk. All rights reserved.</a:t>
            </a:r>
          </a:p>
        </p:txBody>
      </p:sp>
      <p:pic>
        <p:nvPicPr>
          <p:cNvPr id="19" name="Picture 18" descr="Shape&#10;&#10;Description automatically generated with medium confidence">
            <a:extLst>
              <a:ext uri="{FF2B5EF4-FFF2-40B4-BE49-F238E27FC236}">
                <a16:creationId xmlns:a16="http://schemas.microsoft.com/office/drawing/2014/main" id="{A8498703-AA3A-4879-B69C-C0EF51D0A95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35663" y="2076602"/>
            <a:ext cx="5472675" cy="990295"/>
          </a:xfrm>
          <a:prstGeom prst="rect">
            <a:avLst/>
          </a:prstGeom>
        </p:spPr>
      </p:pic>
    </p:spTree>
    <p:extLst>
      <p:ext uri="{BB962C8B-B14F-4D97-AF65-F5344CB8AC3E}">
        <p14:creationId xmlns:p14="http://schemas.microsoft.com/office/powerpoint/2010/main" val="781889299"/>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Slide 2">
    <p:bg>
      <p:bgPr>
        <a:solidFill>
          <a:schemeClr val="tx1"/>
        </a:solidFill>
        <a:effectLst/>
      </p:bgPr>
    </p:bg>
    <p:spTree>
      <p:nvGrpSpPr>
        <p:cNvPr id="1" name=""/>
        <p:cNvGrpSpPr/>
        <p:nvPr/>
      </p:nvGrpSpPr>
      <p:grpSpPr>
        <a:xfrm>
          <a:off x="0" y="0"/>
          <a:ext cx="0" cy="0"/>
          <a:chOff x="0" y="0"/>
          <a:chExt cx="0" cy="0"/>
        </a:xfrm>
      </p:grpSpPr>
      <p:pic>
        <p:nvPicPr>
          <p:cNvPr id="6" name="Picture 5" descr="A picture containing text, clipart&#10;&#10;Description automatically generated">
            <a:extLst>
              <a:ext uri="{FF2B5EF4-FFF2-40B4-BE49-F238E27FC236}">
                <a16:creationId xmlns:a16="http://schemas.microsoft.com/office/drawing/2014/main" id="{AC8B8D08-319E-4EE5-A052-E92D3515096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33372" y="2076187"/>
            <a:ext cx="5477256" cy="991126"/>
          </a:xfrm>
          <a:prstGeom prst="rect">
            <a:avLst/>
          </a:prstGeom>
        </p:spPr>
      </p:pic>
      <p:sp>
        <p:nvSpPr>
          <p:cNvPr id="9" name="Text Placeholder 2">
            <a:extLst>
              <a:ext uri="{FF2B5EF4-FFF2-40B4-BE49-F238E27FC236}">
                <a16:creationId xmlns:a16="http://schemas.microsoft.com/office/drawing/2014/main" id="{F4DD574B-36E2-418A-9BE8-5DBBC407228F}"/>
              </a:ext>
            </a:extLst>
          </p:cNvPr>
          <p:cNvSpPr>
            <a:spLocks noGrp="1"/>
          </p:cNvSpPr>
          <p:nvPr>
            <p:ph type="body" sz="quarter" idx="10" hasCustomPrompt="1"/>
          </p:nvPr>
        </p:nvSpPr>
        <p:spPr>
          <a:xfrm>
            <a:off x="184150" y="4498811"/>
            <a:ext cx="8775700" cy="187325"/>
          </a:xfrm>
        </p:spPr>
        <p:txBody>
          <a:bodyPr anchor="b">
            <a:noAutofit/>
          </a:bodyPr>
          <a:lstStyle>
            <a:lvl1pPr marL="0" indent="0">
              <a:buNone/>
              <a:defRPr lang="en-US" sz="600" kern="1200" dirty="0">
                <a:solidFill>
                  <a:schemeClr val="bg1"/>
                </a:solidFill>
                <a:latin typeface="+mn-lt"/>
                <a:ea typeface="+mn-ea"/>
                <a:cs typeface="+mn-cs"/>
              </a:defRPr>
            </a:lvl1pPr>
          </a:lstStyle>
          <a:p>
            <a:pPr lvl="0"/>
            <a:r>
              <a:rPr lang="en-US"/>
              <a:t>Add specific disclaimers for products/services referenced in this presentation here.</a:t>
            </a:r>
          </a:p>
        </p:txBody>
      </p:sp>
      <p:sp>
        <p:nvSpPr>
          <p:cNvPr id="10" name="TextBox 9">
            <a:extLst>
              <a:ext uri="{FF2B5EF4-FFF2-40B4-BE49-F238E27FC236}">
                <a16:creationId xmlns:a16="http://schemas.microsoft.com/office/drawing/2014/main" id="{3E61334B-06DD-47A3-9E5B-FA5CA5AB9178}"/>
              </a:ext>
            </a:extLst>
          </p:cNvPr>
          <p:cNvSpPr txBox="1"/>
          <p:nvPr userDrawn="1"/>
        </p:nvSpPr>
        <p:spPr>
          <a:xfrm>
            <a:off x="184150" y="4705350"/>
            <a:ext cx="8775702" cy="304800"/>
          </a:xfrm>
          <a:prstGeom prst="rect">
            <a:avLst/>
          </a:prstGeom>
          <a:noFill/>
        </p:spPr>
        <p:txBody>
          <a:bodyPr wrap="square" lIns="0" tIns="0" rIns="0" bIns="0" rtlCol="0" anchor="b">
            <a:noAutofit/>
          </a:bodyPr>
          <a:lstStyle/>
          <a:p>
            <a:pPr>
              <a:lnSpc>
                <a:spcPct val="90000"/>
              </a:lnSpc>
              <a:spcBef>
                <a:spcPts val="300"/>
              </a:spcBef>
            </a:pPr>
            <a:r>
              <a:rPr lang="en-US" sz="600">
                <a:solidFill>
                  <a:schemeClr val="bg1"/>
                </a:solidFill>
              </a:rPr>
              <a:t>Autodesk and the Autodesk logo are registered trademarks or trademarks of Autodesk, Inc., and/or its subsidiaries and/or affiliates in the USA and/or other countries. All other brand names, product names, or trademarks belong to their respective holders. Autodesk reserves the right to alter product and services offerings, and specifications and pricing at any time without notice, and is not responsible for typographical or graphical errors that may appear in this document.</a:t>
            </a:r>
          </a:p>
          <a:p>
            <a:pPr>
              <a:lnSpc>
                <a:spcPct val="90000"/>
              </a:lnSpc>
              <a:spcBef>
                <a:spcPts val="300"/>
              </a:spcBef>
            </a:pPr>
            <a:r>
              <a:rPr lang="en-US" sz="600">
                <a:solidFill>
                  <a:schemeClr val="bg1"/>
                </a:solidFill>
              </a:rPr>
              <a:t>© </a:t>
            </a:r>
            <a:fld id="{D7685BFE-E355-4955-A651-C86618A915FB}" type="datetimeyyyy">
              <a:rPr lang="en-US" sz="600" smtClean="0">
                <a:solidFill>
                  <a:schemeClr val="bg1"/>
                </a:solidFill>
              </a:rPr>
              <a:t>2022</a:t>
            </a:fld>
            <a:r>
              <a:rPr lang="en-US" sz="600">
                <a:solidFill>
                  <a:schemeClr val="bg1"/>
                </a:solidFill>
              </a:rPr>
              <a:t> Autodesk. All rights reserved.</a:t>
            </a:r>
          </a:p>
        </p:txBody>
      </p:sp>
    </p:spTree>
    <p:extLst>
      <p:ext uri="{BB962C8B-B14F-4D97-AF65-F5344CB8AC3E}">
        <p14:creationId xmlns:p14="http://schemas.microsoft.com/office/powerpoint/2010/main" val="1640213044"/>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Cover 4">
    <p:bg>
      <p:bgPr>
        <a:solidFill>
          <a:schemeClr val="bg1">
            <a:lumMod val="95000"/>
          </a:schemeClr>
        </a:solidFill>
        <a:effectLst/>
      </p:bgPr>
    </p:bg>
    <p:spTree>
      <p:nvGrpSpPr>
        <p:cNvPr id="1" name=""/>
        <p:cNvGrpSpPr/>
        <p:nvPr/>
      </p:nvGrpSpPr>
      <p:grpSpPr>
        <a:xfrm>
          <a:off x="0" y="0"/>
          <a:ext cx="0" cy="0"/>
          <a:chOff x="0" y="0"/>
          <a:chExt cx="0" cy="0"/>
        </a:xfrm>
      </p:grpSpPr>
      <p:pic>
        <p:nvPicPr>
          <p:cNvPr id="8" name="Picture 7" descr="A close-up of a pile of tires&#10;&#10;Description automatically generated with medium confidence">
            <a:extLst>
              <a:ext uri="{FF2B5EF4-FFF2-40B4-BE49-F238E27FC236}">
                <a16:creationId xmlns:a16="http://schemas.microsoft.com/office/drawing/2014/main" id="{A2761F02-A83A-E780-4842-52AA8D2D77EC}"/>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4409440" y="1080868"/>
            <a:ext cx="4734560" cy="4063832"/>
          </a:xfrm>
          <a:prstGeom prst="rect">
            <a:avLst/>
          </a:prstGeom>
        </p:spPr>
      </p:pic>
      <p:sp>
        <p:nvSpPr>
          <p:cNvPr id="11" name="Freeform: Shape 10">
            <a:extLst>
              <a:ext uri="{FF2B5EF4-FFF2-40B4-BE49-F238E27FC236}">
                <a16:creationId xmlns:a16="http://schemas.microsoft.com/office/drawing/2014/main" id="{D0CB7617-C4EF-572C-04BE-06AE899F5D24}"/>
              </a:ext>
            </a:extLst>
          </p:cNvPr>
          <p:cNvSpPr/>
          <p:nvPr userDrawn="1"/>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1101210 h 5143500"/>
              <a:gd name="connsiteX3" fmla="*/ 9119963 w 9144000"/>
              <a:gd name="connsiteY3" fmla="*/ 1118556 h 5143500"/>
              <a:gd name="connsiteX4" fmla="*/ 4942647 w 9144000"/>
              <a:gd name="connsiteY4" fmla="*/ 3623023 h 5143500"/>
              <a:gd name="connsiteX5" fmla="*/ 4576198 w 9144000"/>
              <a:gd name="connsiteY5" fmla="*/ 4355920 h 5143500"/>
              <a:gd name="connsiteX6" fmla="*/ 4574104 w 9144000"/>
              <a:gd name="connsiteY6" fmla="*/ 5143500 h 5143500"/>
              <a:gd name="connsiteX7" fmla="*/ 0 w 9144000"/>
              <a:gd name="connsiteY7"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5143500">
                <a:moveTo>
                  <a:pt x="0" y="0"/>
                </a:moveTo>
                <a:lnTo>
                  <a:pt x="9144000" y="0"/>
                </a:lnTo>
                <a:lnTo>
                  <a:pt x="9144000" y="1101210"/>
                </a:lnTo>
                <a:lnTo>
                  <a:pt x="9119963" y="1118556"/>
                </a:lnTo>
                <a:lnTo>
                  <a:pt x="4942647" y="3623023"/>
                </a:lnTo>
                <a:cubicBezTo>
                  <a:pt x="4671295" y="3785479"/>
                  <a:pt x="4576198" y="4111598"/>
                  <a:pt x="4576198" y="4355920"/>
                </a:cubicBezTo>
                <a:lnTo>
                  <a:pt x="4574104" y="5143500"/>
                </a:lnTo>
                <a:lnTo>
                  <a:pt x="0" y="514350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err="1"/>
          </a:p>
        </p:txBody>
      </p:sp>
      <p:sp>
        <p:nvSpPr>
          <p:cNvPr id="3" name="Subtitle 2"/>
          <p:cNvSpPr>
            <a:spLocks noGrp="1"/>
          </p:cNvSpPr>
          <p:nvPr>
            <p:ph type="subTitle" idx="1" hasCustomPrompt="1"/>
          </p:nvPr>
        </p:nvSpPr>
        <p:spPr>
          <a:xfrm>
            <a:off x="366713" y="2863485"/>
            <a:ext cx="4205287" cy="249299"/>
          </a:xfrm>
        </p:spPr>
        <p:txBody>
          <a:bodyPr wrap="square">
            <a:spAutoFit/>
          </a:bodyPr>
          <a:lstStyle>
            <a:lvl1pPr marL="0" indent="0" algn="l">
              <a:lnSpc>
                <a:spcPct val="90000"/>
              </a:lnSpc>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add subtitle</a:t>
            </a:r>
          </a:p>
        </p:txBody>
      </p:sp>
      <p:sp>
        <p:nvSpPr>
          <p:cNvPr id="6" name="Presenter Name 3">
            <a:extLst>
              <a:ext uri="{FF2B5EF4-FFF2-40B4-BE49-F238E27FC236}">
                <a16:creationId xmlns:a16="http://schemas.microsoft.com/office/drawing/2014/main" id="{C04F57AA-54B2-45D6-A733-72203FE0CF7A}"/>
              </a:ext>
            </a:extLst>
          </p:cNvPr>
          <p:cNvSpPr>
            <a:spLocks noGrp="1"/>
          </p:cNvSpPr>
          <p:nvPr>
            <p:ph type="body" sz="quarter" idx="11" hasCustomPrompt="1"/>
          </p:nvPr>
        </p:nvSpPr>
        <p:spPr>
          <a:xfrm>
            <a:off x="366712" y="3661114"/>
            <a:ext cx="3066036" cy="215444"/>
          </a:xfrm>
        </p:spPr>
        <p:txBody>
          <a:bodyPr wrap="square">
            <a:spAutoFit/>
          </a:bodyPr>
          <a:lstStyle>
            <a:lvl1pPr marL="0" indent="0">
              <a:buNone/>
              <a:defRPr sz="1400">
                <a:solidFill>
                  <a:schemeClr val="bg1"/>
                </a:solidFill>
              </a:defRPr>
            </a:lvl1pPr>
          </a:lstStyle>
          <a:p>
            <a:pPr lvl="0"/>
            <a:r>
              <a:rPr lang="en-US"/>
              <a:t>Presenter Name</a:t>
            </a:r>
          </a:p>
        </p:txBody>
      </p:sp>
      <p:sp>
        <p:nvSpPr>
          <p:cNvPr id="4" name="Title 3">
            <a:extLst>
              <a:ext uri="{FF2B5EF4-FFF2-40B4-BE49-F238E27FC236}">
                <a16:creationId xmlns:a16="http://schemas.microsoft.com/office/drawing/2014/main" id="{FDF33CCA-8B87-47DC-8089-42B74D56A63F}"/>
              </a:ext>
            </a:extLst>
          </p:cNvPr>
          <p:cNvSpPr>
            <a:spLocks noGrp="1"/>
          </p:cNvSpPr>
          <p:nvPr>
            <p:ph type="title" hasCustomPrompt="1"/>
          </p:nvPr>
        </p:nvSpPr>
        <p:spPr>
          <a:xfrm>
            <a:off x="368490" y="1079668"/>
            <a:ext cx="5065776" cy="1661993"/>
          </a:xfrm>
        </p:spPr>
        <p:txBody>
          <a:bodyPr anchor="b"/>
          <a:lstStyle>
            <a:lvl1pPr>
              <a:defRPr sz="4000">
                <a:solidFill>
                  <a:schemeClr val="bg1"/>
                </a:solidFill>
              </a:defRPr>
            </a:lvl1pPr>
          </a:lstStyle>
          <a:p>
            <a:r>
              <a:rPr lang="en-US"/>
              <a:t>Presentation title extends to two or more lines</a:t>
            </a:r>
          </a:p>
        </p:txBody>
      </p:sp>
      <p:sp>
        <p:nvSpPr>
          <p:cNvPr id="17" name="Presenter Info 4">
            <a:extLst>
              <a:ext uri="{FF2B5EF4-FFF2-40B4-BE49-F238E27FC236}">
                <a16:creationId xmlns:a16="http://schemas.microsoft.com/office/drawing/2014/main" id="{B35A8613-9365-4283-8C35-56DD98A96584}"/>
              </a:ext>
            </a:extLst>
          </p:cNvPr>
          <p:cNvSpPr>
            <a:spLocks noGrp="1"/>
          </p:cNvSpPr>
          <p:nvPr>
            <p:ph type="body" sz="quarter" idx="13" hasCustomPrompt="1"/>
          </p:nvPr>
        </p:nvSpPr>
        <p:spPr>
          <a:xfrm>
            <a:off x="366711" y="3874301"/>
            <a:ext cx="2788718" cy="169277"/>
          </a:xfrm>
        </p:spPr>
        <p:txBody>
          <a:bodyPr wrap="square">
            <a:spAutoFit/>
          </a:bodyPr>
          <a:lstStyle>
            <a:lvl1pPr marL="0" indent="0">
              <a:buNone/>
              <a:defRPr sz="1100">
                <a:solidFill>
                  <a:schemeClr val="bg1"/>
                </a:solidFill>
              </a:defRPr>
            </a:lvl1pPr>
          </a:lstStyle>
          <a:p>
            <a:pPr lvl="0"/>
            <a:r>
              <a:rPr lang="en-US"/>
              <a:t>Presenter Title | @socialmedia</a:t>
            </a:r>
          </a:p>
        </p:txBody>
      </p:sp>
      <p:pic>
        <p:nvPicPr>
          <p:cNvPr id="16" name="Picture 15" descr="A picture containing text, clipart&#10;&#10;Description automatically generated">
            <a:extLst>
              <a:ext uri="{FF2B5EF4-FFF2-40B4-BE49-F238E27FC236}">
                <a16:creationId xmlns:a16="http://schemas.microsoft.com/office/drawing/2014/main" id="{D8486112-2EFC-435C-B697-BB91078CD6C3}"/>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368490" y="363183"/>
            <a:ext cx="1618488" cy="292870"/>
          </a:xfrm>
          <a:prstGeom prst="rect">
            <a:avLst/>
          </a:prstGeom>
        </p:spPr>
      </p:pic>
      <p:sp>
        <p:nvSpPr>
          <p:cNvPr id="2" name="Footer Placeholder 1">
            <a:extLst>
              <a:ext uri="{FF2B5EF4-FFF2-40B4-BE49-F238E27FC236}">
                <a16:creationId xmlns:a16="http://schemas.microsoft.com/office/drawing/2014/main" id="{62E68DE5-1277-4D02-0471-65F8F7955400}"/>
              </a:ext>
            </a:extLst>
          </p:cNvPr>
          <p:cNvSpPr>
            <a:spLocks noGrp="1"/>
          </p:cNvSpPr>
          <p:nvPr>
            <p:ph type="ftr" sz="quarter" idx="14"/>
          </p:nvPr>
        </p:nvSpPr>
        <p:spPr>
          <a:xfrm>
            <a:off x="6245472" y="4857750"/>
            <a:ext cx="2712791" cy="152400"/>
          </a:xfrm>
        </p:spPr>
        <p:txBody>
          <a:bodyPr/>
          <a:lstStyle/>
          <a:p>
            <a:pPr algn="r"/>
            <a:endParaRPr lang="en-US"/>
          </a:p>
        </p:txBody>
      </p:sp>
    </p:spTree>
    <p:extLst>
      <p:ext uri="{BB962C8B-B14F-4D97-AF65-F5344CB8AC3E}">
        <p14:creationId xmlns:p14="http://schemas.microsoft.com/office/powerpoint/2010/main" val="94687872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6" descr="A close-up of a pile of tires&#10;&#10;Description automatically generated with medium confidence">
            <a:extLst>
              <a:ext uri="{FF2B5EF4-FFF2-40B4-BE49-F238E27FC236}">
                <a16:creationId xmlns:a16="http://schemas.microsoft.com/office/drawing/2014/main" id="{3CE24755-9DBB-A2D3-CD2A-EF348D9E22B4}"/>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836597"/>
            <a:ext cx="5748273" cy="3943720"/>
          </a:xfrm>
          <a:prstGeom prst="rect">
            <a:avLst/>
          </a:prstGeom>
        </p:spPr>
      </p:pic>
      <p:sp>
        <p:nvSpPr>
          <p:cNvPr id="11" name="Freeform: Shape 10">
            <a:extLst>
              <a:ext uri="{FF2B5EF4-FFF2-40B4-BE49-F238E27FC236}">
                <a16:creationId xmlns:a16="http://schemas.microsoft.com/office/drawing/2014/main" id="{B2B31FFF-EB9B-28C1-0481-F998DA826B65}"/>
              </a:ext>
            </a:extLst>
          </p:cNvPr>
          <p:cNvSpPr/>
          <p:nvPr userDrawn="1"/>
        </p:nvSpPr>
        <p:spPr>
          <a:xfrm>
            <a:off x="0" y="0"/>
            <a:ext cx="9144000" cy="5143500"/>
          </a:xfrm>
          <a:custGeom>
            <a:avLst/>
            <a:gdLst>
              <a:gd name="connsiteX0" fmla="*/ 2 w 9144000"/>
              <a:gd name="connsiteY0" fmla="*/ 901500 h 5143500"/>
              <a:gd name="connsiteX1" fmla="*/ 2 w 9144000"/>
              <a:gd name="connsiteY1" fmla="*/ 4779963 h 5143500"/>
              <a:gd name="connsiteX2" fmla="*/ 5327773 w 9144000"/>
              <a:gd name="connsiteY2" fmla="*/ 1585755 h 5143500"/>
              <a:gd name="connsiteX3" fmla="*/ 5501217 w 9144000"/>
              <a:gd name="connsiteY3" fmla="*/ 1273511 h 5143500"/>
              <a:gd name="connsiteX4" fmla="*/ 5501217 w 9144000"/>
              <a:gd name="connsiteY4" fmla="*/ 1272692 h 5143500"/>
              <a:gd name="connsiteX5" fmla="*/ 5130027 w 9144000"/>
              <a:gd name="connsiteY5" fmla="*/ 901500 h 5143500"/>
              <a:gd name="connsiteX6" fmla="*/ 0 w 9144000"/>
              <a:gd name="connsiteY6" fmla="*/ 0 h 5143500"/>
              <a:gd name="connsiteX7" fmla="*/ 9144000 w 9144000"/>
              <a:gd name="connsiteY7" fmla="*/ 0 h 5143500"/>
              <a:gd name="connsiteX8" fmla="*/ 9144000 w 9144000"/>
              <a:gd name="connsiteY8" fmla="*/ 5143500 h 5143500"/>
              <a:gd name="connsiteX9" fmla="*/ 0 w 9144000"/>
              <a:gd name="connsiteY9"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44000" h="5143500">
                <a:moveTo>
                  <a:pt x="2" y="901500"/>
                </a:moveTo>
                <a:lnTo>
                  <a:pt x="2" y="4779963"/>
                </a:lnTo>
                <a:lnTo>
                  <a:pt x="5327773" y="1585755"/>
                </a:lnTo>
                <a:cubicBezTo>
                  <a:pt x="5443195" y="1526096"/>
                  <a:pt x="5511573" y="1402980"/>
                  <a:pt x="5501217" y="1273511"/>
                </a:cubicBezTo>
                <a:cubicBezTo>
                  <a:pt x="5501217" y="1273305"/>
                  <a:pt x="5501217" y="1272896"/>
                  <a:pt x="5501217" y="1272692"/>
                </a:cubicBezTo>
                <a:cubicBezTo>
                  <a:pt x="5501217" y="1067669"/>
                  <a:pt x="5335051" y="901500"/>
                  <a:pt x="5130027" y="901500"/>
                </a:cubicBezTo>
                <a:close/>
                <a:moveTo>
                  <a:pt x="0" y="0"/>
                </a:moveTo>
                <a:lnTo>
                  <a:pt x="9144000" y="0"/>
                </a:lnTo>
                <a:lnTo>
                  <a:pt x="9144000" y="5143500"/>
                </a:lnTo>
                <a:lnTo>
                  <a:pt x="0" y="514350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err="1"/>
          </a:p>
        </p:txBody>
      </p:sp>
      <p:sp>
        <p:nvSpPr>
          <p:cNvPr id="4" name="Title 3">
            <a:extLst>
              <a:ext uri="{FF2B5EF4-FFF2-40B4-BE49-F238E27FC236}">
                <a16:creationId xmlns:a16="http://schemas.microsoft.com/office/drawing/2014/main" id="{FDF33CCA-8B87-47DC-8089-42B74D56A63F}"/>
              </a:ext>
            </a:extLst>
          </p:cNvPr>
          <p:cNvSpPr>
            <a:spLocks noGrp="1"/>
          </p:cNvSpPr>
          <p:nvPr>
            <p:ph type="title" hasCustomPrompt="1"/>
          </p:nvPr>
        </p:nvSpPr>
        <p:spPr>
          <a:xfrm>
            <a:off x="4704040" y="3008630"/>
            <a:ext cx="4070160" cy="553998"/>
          </a:xfrm>
        </p:spPr>
        <p:txBody>
          <a:bodyPr anchor="b"/>
          <a:lstStyle>
            <a:lvl1pPr algn="r">
              <a:defRPr sz="4000">
                <a:solidFill>
                  <a:schemeClr val="bg1"/>
                </a:solidFill>
              </a:defRPr>
            </a:lvl1pPr>
          </a:lstStyle>
          <a:p>
            <a:r>
              <a:rPr lang="en-US"/>
              <a:t>Divider Title</a:t>
            </a:r>
          </a:p>
        </p:txBody>
      </p:sp>
      <p:sp>
        <p:nvSpPr>
          <p:cNvPr id="3" name="Subtitle 2"/>
          <p:cNvSpPr>
            <a:spLocks noGrp="1"/>
          </p:cNvSpPr>
          <p:nvPr>
            <p:ph type="subTitle" idx="1" hasCustomPrompt="1"/>
          </p:nvPr>
        </p:nvSpPr>
        <p:spPr>
          <a:xfrm>
            <a:off x="4705544" y="3686475"/>
            <a:ext cx="4070155" cy="249299"/>
          </a:xfrm>
        </p:spPr>
        <p:txBody>
          <a:bodyPr wrap="square">
            <a:spAutoFit/>
          </a:bodyPr>
          <a:lstStyle>
            <a:lvl1pPr marL="0" indent="0" algn="r">
              <a:lnSpc>
                <a:spcPct val="90000"/>
              </a:lnSpc>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add subtitle</a:t>
            </a:r>
          </a:p>
        </p:txBody>
      </p:sp>
      <p:pic>
        <p:nvPicPr>
          <p:cNvPr id="12" name="Picture 11" descr="A picture containing text, clipart&#10;&#10;Description automatically generated">
            <a:extLst>
              <a:ext uri="{FF2B5EF4-FFF2-40B4-BE49-F238E27FC236}">
                <a16:creationId xmlns:a16="http://schemas.microsoft.com/office/drawing/2014/main" id="{1E1196FF-5078-4633-BDF4-7120E8C4D00E}"/>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l="-2236"/>
          <a:stretch/>
        </p:blipFill>
        <p:spPr>
          <a:xfrm>
            <a:off x="357187" y="363183"/>
            <a:ext cx="435769" cy="292870"/>
          </a:xfrm>
          <a:prstGeom prst="rect">
            <a:avLst/>
          </a:prstGeom>
        </p:spPr>
      </p:pic>
      <p:sp>
        <p:nvSpPr>
          <p:cNvPr id="6" name="Footer Placeholder 1">
            <a:extLst>
              <a:ext uri="{FF2B5EF4-FFF2-40B4-BE49-F238E27FC236}">
                <a16:creationId xmlns:a16="http://schemas.microsoft.com/office/drawing/2014/main" id="{6CCCBE53-C7F0-DF0E-D620-97E3BB7EBBCD}"/>
              </a:ext>
            </a:extLst>
          </p:cNvPr>
          <p:cNvSpPr>
            <a:spLocks noGrp="1"/>
          </p:cNvSpPr>
          <p:nvPr>
            <p:ph type="ftr" sz="quarter" idx="14"/>
          </p:nvPr>
        </p:nvSpPr>
        <p:spPr>
          <a:xfrm>
            <a:off x="6245472" y="4857750"/>
            <a:ext cx="2712791" cy="152400"/>
          </a:xfrm>
        </p:spPr>
        <p:txBody>
          <a:bodyPr/>
          <a:lstStyle/>
          <a:p>
            <a:pPr algn="r"/>
            <a:endParaRPr lang="en-US"/>
          </a:p>
        </p:txBody>
      </p:sp>
    </p:spTree>
    <p:extLst>
      <p:ext uri="{BB962C8B-B14F-4D97-AF65-F5344CB8AC3E}">
        <p14:creationId xmlns:p14="http://schemas.microsoft.com/office/powerpoint/2010/main" val="1545914279"/>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Keyword Slide (Dark)">
    <p:bg>
      <p:bgPr>
        <a:solidFill>
          <a:schemeClr val="tx1"/>
        </a:solidFill>
        <a:effectLst/>
      </p:bgPr>
    </p:bg>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80C25980-D302-E825-0EA2-0C31A6D629E8}"/>
              </a:ext>
            </a:extLst>
          </p:cNvPr>
          <p:cNvSpPr>
            <a:spLocks noGrp="1"/>
          </p:cNvSpPr>
          <p:nvPr>
            <p:ph type="title" hasCustomPrompt="1"/>
          </p:nvPr>
        </p:nvSpPr>
        <p:spPr>
          <a:xfrm>
            <a:off x="368490" y="2294751"/>
            <a:ext cx="4070160" cy="553998"/>
          </a:xfrm>
        </p:spPr>
        <p:txBody>
          <a:bodyPr anchor="b"/>
          <a:lstStyle>
            <a:lvl1pPr algn="l">
              <a:defRPr sz="4000">
                <a:solidFill>
                  <a:schemeClr val="bg1"/>
                </a:solidFill>
              </a:defRPr>
            </a:lvl1pPr>
          </a:lstStyle>
          <a:p>
            <a:r>
              <a:rPr lang="en-US"/>
              <a:t>Divider Title</a:t>
            </a:r>
          </a:p>
        </p:txBody>
      </p:sp>
      <p:sp>
        <p:nvSpPr>
          <p:cNvPr id="6" name="Subtitle 2">
            <a:extLst>
              <a:ext uri="{FF2B5EF4-FFF2-40B4-BE49-F238E27FC236}">
                <a16:creationId xmlns:a16="http://schemas.microsoft.com/office/drawing/2014/main" id="{38B62812-B982-8802-121D-374D04262FC1}"/>
              </a:ext>
            </a:extLst>
          </p:cNvPr>
          <p:cNvSpPr>
            <a:spLocks noGrp="1"/>
          </p:cNvSpPr>
          <p:nvPr>
            <p:ph type="subTitle" idx="1" hasCustomPrompt="1"/>
          </p:nvPr>
        </p:nvSpPr>
        <p:spPr>
          <a:xfrm>
            <a:off x="369994" y="2972596"/>
            <a:ext cx="4070155" cy="249299"/>
          </a:xfrm>
        </p:spPr>
        <p:txBody>
          <a:bodyPr wrap="square">
            <a:spAutoFit/>
          </a:bodyPr>
          <a:lstStyle>
            <a:lvl1pPr marL="0" indent="0" algn="l">
              <a:lnSpc>
                <a:spcPct val="90000"/>
              </a:lnSpc>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add subtitle</a:t>
            </a:r>
          </a:p>
        </p:txBody>
      </p:sp>
      <p:sp>
        <p:nvSpPr>
          <p:cNvPr id="7" name="Footer Placeholder 1">
            <a:extLst>
              <a:ext uri="{FF2B5EF4-FFF2-40B4-BE49-F238E27FC236}">
                <a16:creationId xmlns:a16="http://schemas.microsoft.com/office/drawing/2014/main" id="{7C55B831-D3A1-5F8F-3536-E6BAECD6F450}"/>
              </a:ext>
            </a:extLst>
          </p:cNvPr>
          <p:cNvSpPr>
            <a:spLocks noGrp="1"/>
          </p:cNvSpPr>
          <p:nvPr>
            <p:ph type="ftr" sz="quarter" idx="14"/>
          </p:nvPr>
        </p:nvSpPr>
        <p:spPr>
          <a:xfrm>
            <a:off x="6245472" y="4857750"/>
            <a:ext cx="2712791" cy="152400"/>
          </a:xfrm>
        </p:spPr>
        <p:txBody>
          <a:bodyPr/>
          <a:lstStyle/>
          <a:p>
            <a:pPr algn="r"/>
            <a:endParaRPr lang="en-US"/>
          </a:p>
        </p:txBody>
      </p:sp>
      <p:pic>
        <p:nvPicPr>
          <p:cNvPr id="8" name="Picture 7" descr="A picture containing text, clipart&#10;&#10;Description automatically generated">
            <a:extLst>
              <a:ext uri="{FF2B5EF4-FFF2-40B4-BE49-F238E27FC236}">
                <a16:creationId xmlns:a16="http://schemas.microsoft.com/office/drawing/2014/main" id="{025E303E-6F30-486D-A9E2-6A9DF9C6C62B}"/>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68490" y="363183"/>
            <a:ext cx="1618488" cy="292870"/>
          </a:xfrm>
          <a:prstGeom prst="rect">
            <a:avLst/>
          </a:prstGeom>
        </p:spPr>
      </p:pic>
    </p:spTree>
    <p:extLst>
      <p:ext uri="{BB962C8B-B14F-4D97-AF65-F5344CB8AC3E}">
        <p14:creationId xmlns:p14="http://schemas.microsoft.com/office/powerpoint/2010/main" val="206649957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3_Divider 6">
    <p:bg>
      <p:bgPr>
        <a:solidFill>
          <a:schemeClr val="bg1">
            <a:lumMod val="95000"/>
          </a:schemeClr>
        </a:solidFill>
        <a:effectLst/>
      </p:bgPr>
    </p:bg>
    <p:spTree>
      <p:nvGrpSpPr>
        <p:cNvPr id="1" name=""/>
        <p:cNvGrpSpPr/>
        <p:nvPr/>
      </p:nvGrpSpPr>
      <p:grpSpPr>
        <a:xfrm>
          <a:off x="0" y="0"/>
          <a:ext cx="0" cy="0"/>
          <a:chOff x="0" y="0"/>
          <a:chExt cx="0" cy="0"/>
        </a:xfrm>
      </p:grpSpPr>
      <p:pic>
        <p:nvPicPr>
          <p:cNvPr id="4" name="Picture 3" descr="A close-up of a pile of tires&#10;&#10;Description automatically generated with medium confidence">
            <a:extLst>
              <a:ext uri="{FF2B5EF4-FFF2-40B4-BE49-F238E27FC236}">
                <a16:creationId xmlns:a16="http://schemas.microsoft.com/office/drawing/2014/main" id="{E95140F7-DB62-C6E3-7D95-57E508E90F0C}"/>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0"/>
            <a:ext cx="8555166" cy="4480666"/>
          </a:xfrm>
          <a:prstGeom prst="rect">
            <a:avLst/>
          </a:prstGeom>
        </p:spPr>
      </p:pic>
      <p:sp>
        <p:nvSpPr>
          <p:cNvPr id="14" name="Freeform: Shape 13">
            <a:extLst>
              <a:ext uri="{FF2B5EF4-FFF2-40B4-BE49-F238E27FC236}">
                <a16:creationId xmlns:a16="http://schemas.microsoft.com/office/drawing/2014/main" id="{1400C7A4-6B12-4D43-F0D0-E4DA66B135BE}"/>
              </a:ext>
            </a:extLst>
          </p:cNvPr>
          <p:cNvSpPr/>
          <p:nvPr userDrawn="1"/>
        </p:nvSpPr>
        <p:spPr>
          <a:xfrm>
            <a:off x="0" y="0"/>
            <a:ext cx="9144000" cy="5143500"/>
          </a:xfrm>
          <a:custGeom>
            <a:avLst/>
            <a:gdLst>
              <a:gd name="connsiteX0" fmla="*/ 1757594 w 9144000"/>
              <a:gd name="connsiteY0" fmla="*/ 1 h 5143500"/>
              <a:gd name="connsiteX1" fmla="*/ 1150143 w 9144000"/>
              <a:gd name="connsiteY1" fmla="*/ 377140 h 5143500"/>
              <a:gd name="connsiteX2" fmla="*/ 1150143 w 9144000"/>
              <a:gd name="connsiteY2" fmla="*/ 4464012 h 5143500"/>
              <a:gd name="connsiteX3" fmla="*/ 1222207 w 9144000"/>
              <a:gd name="connsiteY3" fmla="*/ 4464012 h 5143500"/>
              <a:gd name="connsiteX4" fmla="*/ 8398563 w 9144000"/>
              <a:gd name="connsiteY4" fmla="*/ 1 h 5143500"/>
              <a:gd name="connsiteX5" fmla="*/ 0 w 9144000"/>
              <a:gd name="connsiteY5" fmla="*/ 0 h 5143500"/>
              <a:gd name="connsiteX6" fmla="*/ 9144000 w 9144000"/>
              <a:gd name="connsiteY6" fmla="*/ 0 h 5143500"/>
              <a:gd name="connsiteX7" fmla="*/ 9144000 w 9144000"/>
              <a:gd name="connsiteY7" fmla="*/ 5143500 h 5143500"/>
              <a:gd name="connsiteX8" fmla="*/ 0 w 9144000"/>
              <a:gd name="connsiteY8"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44000" h="5143500">
                <a:moveTo>
                  <a:pt x="1757594" y="1"/>
                </a:moveTo>
                <a:lnTo>
                  <a:pt x="1150143" y="377140"/>
                </a:lnTo>
                <a:lnTo>
                  <a:pt x="1150143" y="4464012"/>
                </a:lnTo>
                <a:lnTo>
                  <a:pt x="1222207" y="4464012"/>
                </a:lnTo>
                <a:lnTo>
                  <a:pt x="8398563" y="1"/>
                </a:lnTo>
                <a:close/>
                <a:moveTo>
                  <a:pt x="0" y="0"/>
                </a:moveTo>
                <a:lnTo>
                  <a:pt x="9144000" y="0"/>
                </a:lnTo>
                <a:lnTo>
                  <a:pt x="9144000" y="5143500"/>
                </a:lnTo>
                <a:lnTo>
                  <a:pt x="0" y="514350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err="1"/>
          </a:p>
        </p:txBody>
      </p:sp>
      <p:sp>
        <p:nvSpPr>
          <p:cNvPr id="15" name="Title 3">
            <a:extLst>
              <a:ext uri="{FF2B5EF4-FFF2-40B4-BE49-F238E27FC236}">
                <a16:creationId xmlns:a16="http://schemas.microsoft.com/office/drawing/2014/main" id="{0F906AEB-7162-0CCA-E1A6-C0ED6F69C94E}"/>
              </a:ext>
            </a:extLst>
          </p:cNvPr>
          <p:cNvSpPr>
            <a:spLocks noGrp="1"/>
          </p:cNvSpPr>
          <p:nvPr>
            <p:ph type="title" hasCustomPrompt="1"/>
          </p:nvPr>
        </p:nvSpPr>
        <p:spPr>
          <a:xfrm>
            <a:off x="4704040" y="2646680"/>
            <a:ext cx="4070160" cy="553998"/>
          </a:xfrm>
        </p:spPr>
        <p:txBody>
          <a:bodyPr anchor="b"/>
          <a:lstStyle>
            <a:lvl1pPr algn="r">
              <a:defRPr sz="4000">
                <a:solidFill>
                  <a:schemeClr val="bg1"/>
                </a:solidFill>
              </a:defRPr>
            </a:lvl1pPr>
          </a:lstStyle>
          <a:p>
            <a:r>
              <a:rPr lang="en-US"/>
              <a:t>Divider Title</a:t>
            </a:r>
          </a:p>
        </p:txBody>
      </p:sp>
      <p:sp>
        <p:nvSpPr>
          <p:cNvPr id="16" name="Subtitle 2">
            <a:extLst>
              <a:ext uri="{FF2B5EF4-FFF2-40B4-BE49-F238E27FC236}">
                <a16:creationId xmlns:a16="http://schemas.microsoft.com/office/drawing/2014/main" id="{7A52047F-4E52-479B-293E-ABD3C5FA874A}"/>
              </a:ext>
            </a:extLst>
          </p:cNvPr>
          <p:cNvSpPr>
            <a:spLocks noGrp="1"/>
          </p:cNvSpPr>
          <p:nvPr>
            <p:ph type="subTitle" idx="1" hasCustomPrompt="1"/>
          </p:nvPr>
        </p:nvSpPr>
        <p:spPr>
          <a:xfrm>
            <a:off x="4705544" y="3324525"/>
            <a:ext cx="4070155" cy="249299"/>
          </a:xfrm>
        </p:spPr>
        <p:txBody>
          <a:bodyPr wrap="square">
            <a:spAutoFit/>
          </a:bodyPr>
          <a:lstStyle>
            <a:lvl1pPr marL="0" indent="0" algn="r">
              <a:lnSpc>
                <a:spcPct val="90000"/>
              </a:lnSpc>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add subtitle</a:t>
            </a:r>
          </a:p>
        </p:txBody>
      </p:sp>
      <p:pic>
        <p:nvPicPr>
          <p:cNvPr id="9" name="Picture 8" descr="A picture containing text, clipart&#10;&#10;Description automatically generated">
            <a:extLst>
              <a:ext uri="{FF2B5EF4-FFF2-40B4-BE49-F238E27FC236}">
                <a16:creationId xmlns:a16="http://schemas.microsoft.com/office/drawing/2014/main" id="{FBCA42FF-AB8F-29CB-ED44-30FD996661E6}"/>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l="-2236"/>
          <a:stretch/>
        </p:blipFill>
        <p:spPr>
          <a:xfrm>
            <a:off x="357187" y="363183"/>
            <a:ext cx="435769" cy="292870"/>
          </a:xfrm>
          <a:prstGeom prst="rect">
            <a:avLst/>
          </a:prstGeom>
        </p:spPr>
      </p:pic>
      <p:sp>
        <p:nvSpPr>
          <p:cNvPr id="6" name="Footer Placeholder 1">
            <a:extLst>
              <a:ext uri="{FF2B5EF4-FFF2-40B4-BE49-F238E27FC236}">
                <a16:creationId xmlns:a16="http://schemas.microsoft.com/office/drawing/2014/main" id="{31E2631B-D517-B297-155C-AFA5F86347F5}"/>
              </a:ext>
            </a:extLst>
          </p:cNvPr>
          <p:cNvSpPr>
            <a:spLocks noGrp="1"/>
          </p:cNvSpPr>
          <p:nvPr>
            <p:ph type="ftr" sz="quarter" idx="14"/>
          </p:nvPr>
        </p:nvSpPr>
        <p:spPr>
          <a:xfrm>
            <a:off x="6245472" y="4857750"/>
            <a:ext cx="2712791" cy="152400"/>
          </a:xfrm>
        </p:spPr>
        <p:txBody>
          <a:bodyPr/>
          <a:lstStyle/>
          <a:p>
            <a:pPr algn="r"/>
            <a:endParaRPr lang="en-US"/>
          </a:p>
        </p:txBody>
      </p:sp>
    </p:spTree>
    <p:extLst>
      <p:ext uri="{BB962C8B-B14F-4D97-AF65-F5344CB8AC3E}">
        <p14:creationId xmlns:p14="http://schemas.microsoft.com/office/powerpoint/2010/main" val="394475787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0E09302-A0C4-445D-BF16-53CD11E35311}"/>
              </a:ext>
            </a:extLst>
          </p:cNvPr>
          <p:cNvSpPr>
            <a:spLocks noGrp="1"/>
          </p:cNvSpPr>
          <p:nvPr>
            <p:ph type="body" sz="quarter" idx="13" hasCustomPrompt="1"/>
          </p:nvPr>
        </p:nvSpPr>
        <p:spPr>
          <a:xfrm>
            <a:off x="368490" y="779463"/>
            <a:ext cx="8407020" cy="246221"/>
          </a:xfrm>
        </p:spPr>
        <p:txBody>
          <a:bodyPr wrap="square" tIns="0">
            <a:spAutoFit/>
          </a:bodyPr>
          <a:lstStyle>
            <a:lvl1pPr marL="0" indent="0">
              <a:buNone/>
              <a:defRPr sz="1600" b="1"/>
            </a:lvl1pPr>
          </a:lstStyle>
          <a:p>
            <a:pPr lvl="0"/>
            <a:r>
              <a:rPr lang="en-US"/>
              <a:t>Subtitle if needed</a:t>
            </a:r>
          </a:p>
        </p:txBody>
      </p:sp>
      <p:sp>
        <p:nvSpPr>
          <p:cNvPr id="5" name="Content Placeholder 2">
            <a:extLst>
              <a:ext uri="{FF2B5EF4-FFF2-40B4-BE49-F238E27FC236}">
                <a16:creationId xmlns:a16="http://schemas.microsoft.com/office/drawing/2014/main" id="{36D2746D-0340-4A15-96B1-30ACF62C6B8F}"/>
              </a:ext>
            </a:extLst>
          </p:cNvPr>
          <p:cNvSpPr>
            <a:spLocks noGrp="1"/>
          </p:cNvSpPr>
          <p:nvPr>
            <p:ph idx="1"/>
          </p:nvPr>
        </p:nvSpPr>
        <p:spPr>
          <a:xfrm>
            <a:off x="368490" y="1188720"/>
            <a:ext cx="8407020" cy="35890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B53F5FD0-33B7-4B22-B2E7-D7C5A3AD6937}"/>
              </a:ext>
            </a:extLst>
          </p:cNvPr>
          <p:cNvSpPr>
            <a:spLocks noGrp="1"/>
          </p:cNvSpPr>
          <p:nvPr>
            <p:ph type="title"/>
          </p:nvPr>
        </p:nvSpPr>
        <p:spPr/>
        <p:txBody>
          <a:bodyPr/>
          <a:lstStyle/>
          <a:p>
            <a:r>
              <a:rPr lang="en-US"/>
              <a:t>Click to edit Master title style</a:t>
            </a:r>
          </a:p>
        </p:txBody>
      </p:sp>
      <p:sp>
        <p:nvSpPr>
          <p:cNvPr id="2" name="Footer Placeholder 1">
            <a:extLst>
              <a:ext uri="{FF2B5EF4-FFF2-40B4-BE49-F238E27FC236}">
                <a16:creationId xmlns:a16="http://schemas.microsoft.com/office/drawing/2014/main" id="{78680A2D-3CE5-14C7-BE56-C24C993EBB5B}"/>
              </a:ext>
            </a:extLst>
          </p:cNvPr>
          <p:cNvSpPr>
            <a:spLocks noGrp="1"/>
          </p:cNvSpPr>
          <p:nvPr>
            <p:ph type="ftr" sz="quarter" idx="14"/>
          </p:nvPr>
        </p:nvSpPr>
        <p:spPr/>
        <p:txBody>
          <a:bodyPr/>
          <a:lstStyle/>
          <a:p>
            <a:pPr algn="r"/>
            <a:endParaRPr lang="en-US"/>
          </a:p>
        </p:txBody>
      </p:sp>
    </p:spTree>
    <p:extLst>
      <p:ext uri="{BB962C8B-B14F-4D97-AF65-F5344CB8AC3E}">
        <p14:creationId xmlns:p14="http://schemas.microsoft.com/office/powerpoint/2010/main" val="2433104302"/>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3" pos="1512">
          <p15:clr>
            <a:srgbClr val="FDE53C"/>
          </p15:clr>
        </p15:guide>
        <p15:guide id="4" pos="2796">
          <p15:clr>
            <a:srgbClr val="FDE53C"/>
          </p15:clr>
        </p15:guide>
        <p15:guide id="5" pos="2963">
          <p15:clr>
            <a:srgbClr val="FDE53C"/>
          </p15:clr>
        </p15:guide>
        <p15:guide id="6" pos="4245">
          <p15:clr>
            <a:srgbClr val="FDE53C"/>
          </p15:clr>
        </p15:guide>
        <p15:guide id="12" pos="1967">
          <p15:clr>
            <a:srgbClr val="5ACBF0"/>
          </p15:clr>
        </p15:guide>
        <p15:guide id="16" pos="3792">
          <p15:clr>
            <a:srgbClr val="5ACBF0"/>
          </p15:clr>
        </p15:guide>
        <p15:guide id="19" pos="1880">
          <p15:clr>
            <a:srgbClr val="5ACBF0"/>
          </p15:clr>
        </p15:guide>
        <p15:guide id="20" pos="2054">
          <p15:clr>
            <a:srgbClr val="5ACBF0"/>
          </p15:clr>
        </p15:guide>
        <p15:guide id="21" pos="3879">
          <p15:clr>
            <a:srgbClr val="5ACBF0"/>
          </p15:clr>
        </p15:guide>
        <p15:guide id="22" pos="3705">
          <p15:clr>
            <a:srgbClr val="5ACBF0"/>
          </p15:clr>
        </p15:guide>
        <p15:guide id="23" pos="1599">
          <p15:clr>
            <a:srgbClr val="FDE53C"/>
          </p15:clr>
        </p15:guide>
        <p15:guide id="24" pos="1425">
          <p15:clr>
            <a:srgbClr val="FDE53C"/>
          </p15:clr>
        </p15:guide>
        <p15:guide id="25" pos="4334">
          <p15:clr>
            <a:srgbClr val="FDE53C"/>
          </p15:clr>
        </p15:guide>
        <p15:guide id="26" pos="4160">
          <p15:clr>
            <a:srgbClr val="FDE53C"/>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E2212D-572D-48C4-8896-AB4425DE904E}"/>
              </a:ext>
            </a:extLst>
          </p:cNvPr>
          <p:cNvSpPr>
            <a:spLocks noGrp="1"/>
          </p:cNvSpPr>
          <p:nvPr>
            <p:ph type="title"/>
          </p:nvPr>
        </p:nvSpPr>
        <p:spPr/>
        <p:txBody>
          <a:bodyPr/>
          <a:lstStyle/>
          <a:p>
            <a:r>
              <a:rPr lang="en-US"/>
              <a:t>Click to edit Master title style</a:t>
            </a:r>
          </a:p>
        </p:txBody>
      </p:sp>
      <p:sp>
        <p:nvSpPr>
          <p:cNvPr id="2" name="Footer Placeholder 1">
            <a:extLst>
              <a:ext uri="{FF2B5EF4-FFF2-40B4-BE49-F238E27FC236}">
                <a16:creationId xmlns:a16="http://schemas.microsoft.com/office/drawing/2014/main" id="{F6DF9977-0E4A-91A2-E088-B54A80E7A80B}"/>
              </a:ext>
            </a:extLst>
          </p:cNvPr>
          <p:cNvSpPr>
            <a:spLocks noGrp="1"/>
          </p:cNvSpPr>
          <p:nvPr>
            <p:ph type="ftr" sz="quarter" idx="10"/>
          </p:nvPr>
        </p:nvSpPr>
        <p:spPr/>
        <p:txBody>
          <a:bodyPr/>
          <a:lstStyle/>
          <a:p>
            <a:pPr algn="r"/>
            <a:endParaRPr lang="en-US"/>
          </a:p>
        </p:txBody>
      </p:sp>
      <p:sp>
        <p:nvSpPr>
          <p:cNvPr id="4" name="Subtitle 2">
            <a:extLst>
              <a:ext uri="{FF2B5EF4-FFF2-40B4-BE49-F238E27FC236}">
                <a16:creationId xmlns:a16="http://schemas.microsoft.com/office/drawing/2014/main" id="{55223258-8438-E3A5-B8AF-52CA1FBC94F8}"/>
              </a:ext>
            </a:extLst>
          </p:cNvPr>
          <p:cNvSpPr>
            <a:spLocks noGrp="1"/>
          </p:cNvSpPr>
          <p:nvPr>
            <p:ph type="body" sz="quarter" idx="13" hasCustomPrompt="1"/>
          </p:nvPr>
        </p:nvSpPr>
        <p:spPr>
          <a:xfrm>
            <a:off x="368490" y="779463"/>
            <a:ext cx="8407020" cy="246221"/>
          </a:xfrm>
        </p:spPr>
        <p:txBody>
          <a:bodyPr wrap="square" tIns="0">
            <a:spAutoFit/>
          </a:bodyPr>
          <a:lstStyle>
            <a:lvl1pPr marL="0" indent="0">
              <a:buNone/>
              <a:defRPr sz="1600" b="1"/>
            </a:lvl1pPr>
          </a:lstStyle>
          <a:p>
            <a:pPr lvl="0"/>
            <a:r>
              <a:rPr lang="en-US"/>
              <a:t>Subtitle if needed</a:t>
            </a:r>
          </a:p>
        </p:txBody>
      </p:sp>
    </p:spTree>
    <p:extLst>
      <p:ext uri="{BB962C8B-B14F-4D97-AF65-F5344CB8AC3E}">
        <p14:creationId xmlns:p14="http://schemas.microsoft.com/office/powerpoint/2010/main" val="388065303"/>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3" pos="1512">
          <p15:clr>
            <a:srgbClr val="FDE53C"/>
          </p15:clr>
        </p15:guide>
        <p15:guide id="4" pos="2796">
          <p15:clr>
            <a:srgbClr val="FDE53C"/>
          </p15:clr>
        </p15:guide>
        <p15:guide id="5" pos="2963">
          <p15:clr>
            <a:srgbClr val="FDE53C"/>
          </p15:clr>
        </p15:guide>
        <p15:guide id="6" pos="4245">
          <p15:clr>
            <a:srgbClr val="FDE53C"/>
          </p15:clr>
        </p15:guide>
        <p15:guide id="12" pos="1967">
          <p15:clr>
            <a:srgbClr val="5ACBF0"/>
          </p15:clr>
        </p15:guide>
        <p15:guide id="16" pos="3792">
          <p15:clr>
            <a:srgbClr val="5ACBF0"/>
          </p15:clr>
        </p15:guide>
        <p15:guide id="19" pos="1880">
          <p15:clr>
            <a:srgbClr val="5ACBF0"/>
          </p15:clr>
        </p15:guide>
        <p15:guide id="20" pos="2054">
          <p15:clr>
            <a:srgbClr val="5ACBF0"/>
          </p15:clr>
        </p15:guide>
        <p15:guide id="21" pos="3879">
          <p15:clr>
            <a:srgbClr val="5ACBF0"/>
          </p15:clr>
        </p15:guide>
        <p15:guide id="22" pos="3705">
          <p15:clr>
            <a:srgbClr val="5ACBF0"/>
          </p15:clr>
        </p15:guide>
        <p15:guide id="23" pos="1599">
          <p15:clr>
            <a:srgbClr val="FDE53C"/>
          </p15:clr>
        </p15:guide>
        <p15:guide id="24" pos="1425">
          <p15:clr>
            <a:srgbClr val="FDE53C"/>
          </p15:clr>
        </p15:guide>
        <p15:guide id="25" pos="4334">
          <p15:clr>
            <a:srgbClr val="FDE53C"/>
          </p15:clr>
        </p15:guide>
        <p15:guide id="26" pos="4160">
          <p15:clr>
            <a:srgbClr val="FDE53C"/>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0E09302-A0C4-445D-BF16-53CD11E35311}"/>
              </a:ext>
            </a:extLst>
          </p:cNvPr>
          <p:cNvSpPr>
            <a:spLocks noGrp="1"/>
          </p:cNvSpPr>
          <p:nvPr>
            <p:ph type="body" sz="quarter" idx="13" hasCustomPrompt="1"/>
          </p:nvPr>
        </p:nvSpPr>
        <p:spPr>
          <a:xfrm>
            <a:off x="368490" y="779463"/>
            <a:ext cx="8407020" cy="246221"/>
          </a:xfrm>
        </p:spPr>
        <p:txBody>
          <a:bodyPr wrap="square" tIns="0">
            <a:spAutoFit/>
          </a:bodyPr>
          <a:lstStyle>
            <a:lvl1pPr marL="0" indent="0">
              <a:buNone/>
              <a:defRPr sz="1600" b="1"/>
            </a:lvl1pPr>
          </a:lstStyle>
          <a:p>
            <a:pPr lvl="0"/>
            <a:r>
              <a:rPr lang="en-US"/>
              <a:t>Subtitle if needed</a:t>
            </a:r>
          </a:p>
        </p:txBody>
      </p:sp>
      <p:sp>
        <p:nvSpPr>
          <p:cNvPr id="3" name="Title 2">
            <a:extLst>
              <a:ext uri="{FF2B5EF4-FFF2-40B4-BE49-F238E27FC236}">
                <a16:creationId xmlns:a16="http://schemas.microsoft.com/office/drawing/2014/main" id="{B53F5FD0-33B7-4B22-B2E7-D7C5A3AD6937}"/>
              </a:ext>
            </a:extLst>
          </p:cNvPr>
          <p:cNvSpPr>
            <a:spLocks noGrp="1"/>
          </p:cNvSpPr>
          <p:nvPr>
            <p:ph type="title"/>
          </p:nvPr>
        </p:nvSpPr>
        <p:spPr/>
        <p:txBody>
          <a:bodyPr/>
          <a:lstStyle/>
          <a:p>
            <a:r>
              <a:rPr lang="en-US"/>
              <a:t>Click to edit Master title style</a:t>
            </a:r>
          </a:p>
        </p:txBody>
      </p:sp>
      <p:sp>
        <p:nvSpPr>
          <p:cNvPr id="8" name="Text Placeholder 6">
            <a:extLst>
              <a:ext uri="{FF2B5EF4-FFF2-40B4-BE49-F238E27FC236}">
                <a16:creationId xmlns:a16="http://schemas.microsoft.com/office/drawing/2014/main" id="{C69DC771-538B-43BA-85C2-85EF35E43C5A}"/>
              </a:ext>
            </a:extLst>
          </p:cNvPr>
          <p:cNvSpPr>
            <a:spLocks noGrp="1"/>
          </p:cNvSpPr>
          <p:nvPr>
            <p:ph type="body" sz="quarter" idx="11" hasCustomPrompt="1"/>
          </p:nvPr>
        </p:nvSpPr>
        <p:spPr>
          <a:xfrm>
            <a:off x="368516" y="1188720"/>
            <a:ext cx="4078069" cy="375476"/>
          </a:xfrm>
        </p:spPr>
        <p:txBody>
          <a:bodyPr anchor="ctr"/>
          <a:lstStyle>
            <a:lvl1pPr marL="0" indent="0" algn="ctr" defTabSz="685800">
              <a:lnSpc>
                <a:spcPct val="90000"/>
              </a:lnSpc>
              <a:spcBef>
                <a:spcPct val="0"/>
              </a:spcBef>
              <a:buNone/>
              <a:defRPr b="0" i="0">
                <a:latin typeface="Artifakt ElementOfc" panose="020B0504020101020102" pitchFamily="34" charset="77"/>
                <a:cs typeface="Artifakt ElementOfc" panose="020B0504020101020102" pitchFamily="34" charset="77"/>
              </a:defRPr>
            </a:lvl1pPr>
          </a:lstStyle>
          <a:p>
            <a:pPr algn="ctr" defTabSz="685800">
              <a:lnSpc>
                <a:spcPct val="90000"/>
              </a:lnSpc>
              <a:spcBef>
                <a:spcPct val="0"/>
              </a:spcBef>
            </a:pPr>
            <a:r>
              <a:rPr lang="en-US" sz="1600" b="1">
                <a:solidFill>
                  <a:schemeClr val="tx1"/>
                </a:solidFill>
                <a:cs typeface="Arial" panose="020B0604020202020204" pitchFamily="34" charset="0"/>
              </a:rPr>
              <a:t>Header</a:t>
            </a:r>
          </a:p>
        </p:txBody>
      </p:sp>
      <p:sp>
        <p:nvSpPr>
          <p:cNvPr id="9" name="Text Placeholder 9">
            <a:extLst>
              <a:ext uri="{FF2B5EF4-FFF2-40B4-BE49-F238E27FC236}">
                <a16:creationId xmlns:a16="http://schemas.microsoft.com/office/drawing/2014/main" id="{A22C3924-B07A-4AFD-878C-8D1E5CF551C2}"/>
              </a:ext>
            </a:extLst>
          </p:cNvPr>
          <p:cNvSpPr>
            <a:spLocks noGrp="1"/>
          </p:cNvSpPr>
          <p:nvPr>
            <p:ph type="body" sz="quarter" idx="12" hasCustomPrompt="1"/>
          </p:nvPr>
        </p:nvSpPr>
        <p:spPr>
          <a:xfrm>
            <a:off x="4697366" y="1188720"/>
            <a:ext cx="4078091" cy="375750"/>
          </a:xfrm>
        </p:spPr>
        <p:txBody>
          <a:bodyPr anchor="ctr"/>
          <a:lstStyle>
            <a:lvl1pPr marL="0" indent="0" algn="ctr" defTabSz="685800">
              <a:lnSpc>
                <a:spcPct val="90000"/>
              </a:lnSpc>
              <a:spcBef>
                <a:spcPct val="0"/>
              </a:spcBef>
              <a:buNone/>
              <a:defRPr b="1" i="0">
                <a:latin typeface="Artifakt ElementOfc" panose="020B0504020101020102" pitchFamily="34" charset="77"/>
                <a:cs typeface="Artifakt ElementOfc" panose="020B0504020101020102" pitchFamily="34" charset="77"/>
              </a:defRPr>
            </a:lvl1pPr>
          </a:lstStyle>
          <a:p>
            <a:pPr algn="ctr" defTabSz="685800">
              <a:lnSpc>
                <a:spcPct val="90000"/>
              </a:lnSpc>
              <a:spcBef>
                <a:spcPct val="0"/>
              </a:spcBef>
            </a:pPr>
            <a:r>
              <a:rPr lang="en-US" sz="1600" b="1">
                <a:solidFill>
                  <a:schemeClr val="tx1"/>
                </a:solidFill>
                <a:cs typeface="Arial" panose="020B0604020202020204" pitchFamily="34" charset="0"/>
              </a:rPr>
              <a:t>Header</a:t>
            </a:r>
          </a:p>
        </p:txBody>
      </p:sp>
      <p:sp>
        <p:nvSpPr>
          <p:cNvPr id="10" name="Text Placeholder 2">
            <a:extLst>
              <a:ext uri="{FF2B5EF4-FFF2-40B4-BE49-F238E27FC236}">
                <a16:creationId xmlns:a16="http://schemas.microsoft.com/office/drawing/2014/main" id="{45688FBE-EA84-4CB3-A6F1-40BE495A2601}"/>
              </a:ext>
            </a:extLst>
          </p:cNvPr>
          <p:cNvSpPr>
            <a:spLocks noGrp="1"/>
          </p:cNvSpPr>
          <p:nvPr>
            <p:ph type="body" sz="quarter" idx="15"/>
          </p:nvPr>
        </p:nvSpPr>
        <p:spPr>
          <a:xfrm>
            <a:off x="368490" y="1670103"/>
            <a:ext cx="4078096" cy="3107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11" name="Text Placeholder 2">
            <a:extLst>
              <a:ext uri="{FF2B5EF4-FFF2-40B4-BE49-F238E27FC236}">
                <a16:creationId xmlns:a16="http://schemas.microsoft.com/office/drawing/2014/main" id="{1C04B8B7-7F0B-4468-A686-F375D7D7AA19}"/>
              </a:ext>
            </a:extLst>
          </p:cNvPr>
          <p:cNvSpPr>
            <a:spLocks noGrp="1"/>
          </p:cNvSpPr>
          <p:nvPr>
            <p:ph type="body" sz="quarter" idx="16"/>
          </p:nvPr>
        </p:nvSpPr>
        <p:spPr>
          <a:xfrm>
            <a:off x="4697361" y="1670103"/>
            <a:ext cx="4078096" cy="3107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12" name="Footer Placeholder 1">
            <a:extLst>
              <a:ext uri="{FF2B5EF4-FFF2-40B4-BE49-F238E27FC236}">
                <a16:creationId xmlns:a16="http://schemas.microsoft.com/office/drawing/2014/main" id="{F1FE62D2-8316-BC15-C919-1685B2051EBE}"/>
              </a:ext>
            </a:extLst>
          </p:cNvPr>
          <p:cNvSpPr>
            <a:spLocks noGrp="1"/>
          </p:cNvSpPr>
          <p:nvPr>
            <p:ph type="ftr" sz="quarter" idx="10"/>
          </p:nvPr>
        </p:nvSpPr>
        <p:spPr>
          <a:xfrm>
            <a:off x="4571999" y="4857750"/>
            <a:ext cx="2712791" cy="152400"/>
          </a:xfrm>
        </p:spPr>
        <p:txBody>
          <a:bodyPr/>
          <a:lstStyle/>
          <a:p>
            <a:pPr algn="r"/>
            <a:endParaRPr lang="en-US"/>
          </a:p>
        </p:txBody>
      </p:sp>
    </p:spTree>
    <p:extLst>
      <p:ext uri="{BB962C8B-B14F-4D97-AF65-F5344CB8AC3E}">
        <p14:creationId xmlns:p14="http://schemas.microsoft.com/office/powerpoint/2010/main" val="244628546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extLst>
    <p:ext uri="{DCECCB84-F9BA-43D5-87BE-67443E8EF086}">
      <p15:sldGuideLst xmlns:p15="http://schemas.microsoft.com/office/powerpoint/2012/main">
        <p15:guide id="3" pos="1512">
          <p15:clr>
            <a:srgbClr val="FDE53C"/>
          </p15:clr>
        </p15:guide>
        <p15:guide id="4" pos="2796">
          <p15:clr>
            <a:srgbClr val="FDE53C"/>
          </p15:clr>
        </p15:guide>
        <p15:guide id="5" pos="2963">
          <p15:clr>
            <a:srgbClr val="FDE53C"/>
          </p15:clr>
        </p15:guide>
        <p15:guide id="6" pos="4245">
          <p15:clr>
            <a:srgbClr val="FDE53C"/>
          </p15:clr>
        </p15:guide>
        <p15:guide id="12" pos="1967">
          <p15:clr>
            <a:srgbClr val="5ACBF0"/>
          </p15:clr>
        </p15:guide>
        <p15:guide id="16" pos="3792">
          <p15:clr>
            <a:srgbClr val="5ACBF0"/>
          </p15:clr>
        </p15:guide>
        <p15:guide id="19" pos="1880">
          <p15:clr>
            <a:srgbClr val="5ACBF0"/>
          </p15:clr>
        </p15:guide>
        <p15:guide id="20" pos="2054">
          <p15:clr>
            <a:srgbClr val="5ACBF0"/>
          </p15:clr>
        </p15:guide>
        <p15:guide id="21" pos="3879">
          <p15:clr>
            <a:srgbClr val="5ACBF0"/>
          </p15:clr>
        </p15:guide>
        <p15:guide id="22" pos="3705">
          <p15:clr>
            <a:srgbClr val="5ACBF0"/>
          </p15:clr>
        </p15:guide>
        <p15:guide id="23" pos="1599">
          <p15:clr>
            <a:srgbClr val="FDE53C"/>
          </p15:clr>
        </p15:guide>
        <p15:guide id="24" pos="1425">
          <p15:clr>
            <a:srgbClr val="FDE53C"/>
          </p15:clr>
        </p15:guide>
        <p15:guide id="25" pos="4334">
          <p15:clr>
            <a:srgbClr val="FDE53C"/>
          </p15:clr>
        </p15:guide>
        <p15:guide id="26" pos="4160">
          <p15:clr>
            <a:srgbClr val="FDE53C"/>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8490" y="365760"/>
            <a:ext cx="8407020" cy="398571"/>
          </a:xfrm>
          <a:prstGeom prst="rect">
            <a:avLst/>
          </a:prstGeom>
        </p:spPr>
        <p:txBody>
          <a:bodyPr vert="horz" wrap="square" lIns="0" tIns="0" rIns="0" bIns="0" rtlCol="0" anchor="t" anchorCtr="0">
            <a:spAutoFit/>
          </a:bodyPr>
          <a:lstStyle/>
          <a:p>
            <a:r>
              <a:rPr lang="en-US"/>
              <a:t>Click to edit Master title style</a:t>
            </a:r>
          </a:p>
        </p:txBody>
      </p:sp>
      <p:sp>
        <p:nvSpPr>
          <p:cNvPr id="3" name="Text Placeholder 2"/>
          <p:cNvSpPr>
            <a:spLocks noGrp="1"/>
          </p:cNvSpPr>
          <p:nvPr>
            <p:ph type="body" idx="1"/>
          </p:nvPr>
        </p:nvSpPr>
        <p:spPr>
          <a:xfrm>
            <a:off x="368490" y="1188720"/>
            <a:ext cx="8407020" cy="358902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ABC4523D-AB16-40FB-A8D5-AEFDDA79BE1E}"/>
              </a:ext>
            </a:extLst>
          </p:cNvPr>
          <p:cNvPicPr>
            <a:picLocks noChangeAspect="1"/>
          </p:cNvPicPr>
          <p:nvPr userDrawn="1"/>
        </p:nvPicPr>
        <p:blipFill>
          <a:blip r:embed="rId24" cstate="hqprint">
            <a:extLst>
              <a:ext uri="{28A0092B-C50C-407E-A947-70E740481C1C}">
                <a14:useLocalDpi xmlns:a14="http://schemas.microsoft.com/office/drawing/2010/main"/>
              </a:ext>
            </a:extLst>
          </a:blip>
          <a:stretch>
            <a:fillRect/>
          </a:stretch>
        </p:blipFill>
        <p:spPr>
          <a:xfrm>
            <a:off x="7470528" y="4928616"/>
            <a:ext cx="1487735" cy="80468"/>
          </a:xfrm>
          <a:prstGeom prst="rect">
            <a:avLst/>
          </a:prstGeom>
        </p:spPr>
      </p:pic>
      <p:sp>
        <p:nvSpPr>
          <p:cNvPr id="4" name="Footer Placeholder 3">
            <a:extLst>
              <a:ext uri="{FF2B5EF4-FFF2-40B4-BE49-F238E27FC236}">
                <a16:creationId xmlns:a16="http://schemas.microsoft.com/office/drawing/2014/main" id="{93856429-FC15-8695-C1C1-3783FEAED588}"/>
              </a:ext>
            </a:extLst>
          </p:cNvPr>
          <p:cNvSpPr>
            <a:spLocks noGrp="1"/>
          </p:cNvSpPr>
          <p:nvPr>
            <p:ph type="ftr" sz="quarter" idx="3"/>
          </p:nvPr>
        </p:nvSpPr>
        <p:spPr>
          <a:xfrm>
            <a:off x="4571999" y="4857750"/>
            <a:ext cx="2712791" cy="152400"/>
          </a:xfrm>
          <a:prstGeom prst="rect">
            <a:avLst/>
          </a:prstGeom>
        </p:spPr>
        <p:txBody>
          <a:bodyPr vert="horz" lIns="0" tIns="0" rIns="0" bIns="0" rtlCol="0" anchor="b"/>
          <a:lstStyle>
            <a:lvl1pPr>
              <a:defRPr lang="en-US" sz="600">
                <a:solidFill>
                  <a:schemeClr val="bg1">
                    <a:lumMod val="65000"/>
                  </a:schemeClr>
                </a:solidFill>
              </a:defRPr>
            </a:lvl1pPr>
          </a:lstStyle>
          <a:p>
            <a:pPr algn="r"/>
            <a:endParaRPr lang="en-US"/>
          </a:p>
        </p:txBody>
      </p:sp>
    </p:spTree>
    <p:extLst>
      <p:ext uri="{BB962C8B-B14F-4D97-AF65-F5344CB8AC3E}">
        <p14:creationId xmlns:p14="http://schemas.microsoft.com/office/powerpoint/2010/main" val="3592438783"/>
      </p:ext>
    </p:extLst>
  </p:cSld>
  <p:clrMap bg1="lt1" tx1="dk1" bg2="lt2" tx2="dk2" accent1="accent1" accent2="accent2" accent3="accent3" accent4="accent4" accent5="accent5" accent6="accent6" hlink="hlink" folHlink="folHlink"/>
  <p:sldLayoutIdLst>
    <p:sldLayoutId id="2147483857" r:id="rId1"/>
    <p:sldLayoutId id="2147483808" r:id="rId2"/>
    <p:sldLayoutId id="2147483859" r:id="rId3"/>
    <p:sldLayoutId id="2147483770" r:id="rId4"/>
    <p:sldLayoutId id="2147483863" r:id="rId5"/>
    <p:sldLayoutId id="2147483861"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 id="2147483848" r:id="rId18"/>
    <p:sldLayoutId id="2147483849" r:id="rId19"/>
    <p:sldLayoutId id="2147483850" r:id="rId20"/>
    <p:sldLayoutId id="2147483851" r:id="rId21"/>
    <p:sldLayoutId id="2147483852" r:id="rId22"/>
  </p:sldLayoutIdLst>
  <mc:AlternateContent xmlns:mc="http://schemas.openxmlformats.org/markup-compatibility/2006">
    <mc:Choice xmlns:p14="http://schemas.microsoft.com/office/powerpoint/2010/main" Requires="p14">
      <p:transition p14:dur="250">
        <p:fade/>
      </p:transition>
    </mc:Choice>
    <mc:Fallback>
      <p:transition>
        <p:fade/>
      </p:transition>
    </mc:Fallback>
  </mc:AlternateContent>
  <p:hf sldNum="0" hdr="0" ftr="0" dt="0"/>
  <p:txStyles>
    <p:titleStyle>
      <a:lvl1pPr algn="l" defTabSz="685800" rtl="0" eaLnBrk="1" latinLnBrk="0" hangingPunct="1">
        <a:lnSpc>
          <a:spcPct val="90000"/>
        </a:lnSpc>
        <a:spcBef>
          <a:spcPct val="0"/>
        </a:spcBef>
        <a:buNone/>
        <a:defRPr sz="2800" b="1" i="0" kern="1200">
          <a:solidFill>
            <a:schemeClr val="tx1"/>
          </a:solidFill>
          <a:latin typeface="+mj-lt"/>
          <a:ea typeface="+mj-ea"/>
          <a:cs typeface="+mj-cs"/>
        </a:defRPr>
      </a:lvl1pPr>
    </p:titleStyle>
    <p:bodyStyle>
      <a:lvl1pPr marL="228600" indent="-228600" algn="l" defTabSz="685800" rtl="0" eaLnBrk="1" latinLnBrk="0" hangingPunct="1">
        <a:lnSpc>
          <a:spcPct val="100000"/>
        </a:lnSpc>
        <a:spcBef>
          <a:spcPts val="2000"/>
        </a:spcBef>
        <a:buClr>
          <a:schemeClr val="tx2"/>
        </a:buClr>
        <a:buFont typeface="Wingdings 2" panose="05020102010507070707" pitchFamily="18" charset="2"/>
        <a:buChar char=""/>
        <a:defRPr sz="1600" kern="1200">
          <a:solidFill>
            <a:schemeClr val="tx1"/>
          </a:solidFill>
          <a:latin typeface="+mn-lt"/>
          <a:ea typeface="+mn-ea"/>
          <a:cs typeface="+mn-cs"/>
        </a:defRPr>
      </a:lvl1pPr>
      <a:lvl2pPr marL="460375" indent="-231775" algn="l" defTabSz="685800" rtl="0" eaLnBrk="1" latinLnBrk="0" hangingPunct="1">
        <a:lnSpc>
          <a:spcPct val="100000"/>
        </a:lnSpc>
        <a:spcBef>
          <a:spcPts val="800"/>
        </a:spcBef>
        <a:buClr>
          <a:schemeClr val="tx2"/>
        </a:buClr>
        <a:buFont typeface="Courier New" panose="02070309020205020404" pitchFamily="49" charset="0"/>
        <a:buChar char="o"/>
        <a:defRPr sz="1400" kern="1200">
          <a:solidFill>
            <a:schemeClr val="tx1"/>
          </a:solidFill>
          <a:latin typeface="+mn-lt"/>
          <a:ea typeface="+mn-ea"/>
          <a:cs typeface="+mn-cs"/>
        </a:defRPr>
      </a:lvl2pPr>
      <a:lvl3pPr marL="628650" indent="-171450" algn="l" defTabSz="685800" rtl="0" eaLnBrk="1" latinLnBrk="0" hangingPunct="1">
        <a:lnSpc>
          <a:spcPct val="100000"/>
        </a:lnSpc>
        <a:spcBef>
          <a:spcPts val="600"/>
        </a:spcBef>
        <a:buClr>
          <a:schemeClr val="tx2"/>
        </a:buClr>
        <a:buFont typeface="Arial" panose="020B0604020202020204" pitchFamily="34" charset="0"/>
        <a:buChar char="•"/>
        <a:defRPr sz="1200" kern="1200">
          <a:solidFill>
            <a:schemeClr val="tx1"/>
          </a:solidFill>
          <a:latin typeface="+mn-lt"/>
          <a:ea typeface="+mn-ea"/>
          <a:cs typeface="+mn-cs"/>
        </a:defRPr>
      </a:lvl3pPr>
      <a:lvl4pPr marL="857250" indent="-171450" algn="l" defTabSz="685800" rtl="0" eaLnBrk="1" latinLnBrk="0" hangingPunct="1">
        <a:lnSpc>
          <a:spcPct val="100000"/>
        </a:lnSpc>
        <a:spcBef>
          <a:spcPts val="500"/>
        </a:spcBef>
        <a:buClr>
          <a:schemeClr val="tx2"/>
        </a:buClr>
        <a:buFont typeface="Arial" panose="020B0604020202020204" pitchFamily="34" charset="0"/>
        <a:buChar char="•"/>
        <a:defRPr sz="1100" kern="1200">
          <a:solidFill>
            <a:schemeClr val="tx1"/>
          </a:solidFill>
          <a:latin typeface="+mn-lt"/>
          <a:ea typeface="+mn-ea"/>
          <a:cs typeface="+mn-cs"/>
        </a:defRPr>
      </a:lvl4pPr>
      <a:lvl5pPr marL="1085850" indent="-171450" algn="l" defTabSz="685800" rtl="0" eaLnBrk="1" latinLnBrk="0" hangingPunct="1">
        <a:lnSpc>
          <a:spcPct val="100000"/>
        </a:lnSpc>
        <a:spcBef>
          <a:spcPts val="400"/>
        </a:spcBef>
        <a:buClr>
          <a:schemeClr val="tx2"/>
        </a:buClr>
        <a:buFont typeface="Arial" panose="020B0604020202020204" pitchFamily="34" charset="0"/>
        <a:buChar char="•"/>
        <a:defRPr sz="11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2880" userDrawn="1">
          <p15:clr>
            <a:srgbClr val="A4A3A4"/>
          </p15:clr>
        </p15:guide>
        <p15:guide id="3" orient="horz" pos="230" userDrawn="1">
          <p15:clr>
            <a:srgbClr val="A4A3A4"/>
          </p15:clr>
        </p15:guide>
        <p15:guide id="4" orient="horz" pos="3060" userDrawn="1">
          <p15:clr>
            <a:srgbClr val="A4A3A4"/>
          </p15:clr>
        </p15:guide>
        <p15:guide id="5" pos="231" userDrawn="1">
          <p15:clr>
            <a:srgbClr val="A4A3A4"/>
          </p15:clr>
        </p15:guide>
        <p15:guide id="6" pos="5528" userDrawn="1">
          <p15:clr>
            <a:srgbClr val="A4A3A4"/>
          </p15:clr>
        </p15:guide>
        <p15:guide id="7" pos="116" userDrawn="1">
          <p15:clr>
            <a:srgbClr val="A4A3A4"/>
          </p15:clr>
        </p15:guide>
        <p15:guide id="8" orient="horz" pos="3156" userDrawn="1">
          <p15:clr>
            <a:srgbClr val="A4A3A4"/>
          </p15:clr>
        </p15:guide>
        <p15:guide id="9" pos="5643" userDrawn="1">
          <p15:clr>
            <a:srgbClr val="A4A3A4"/>
          </p15:clr>
        </p15:guide>
        <p15:guide id="10" orient="horz" pos="3011" userDrawn="1">
          <p15:clr>
            <a:srgbClr val="A4A3A4"/>
          </p15:clr>
        </p15:guide>
        <p15:guide id="11" orient="horz" pos="748"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11122D0C-03BA-4174-B7C8-2F28BD981714}"/>
              </a:ext>
            </a:extLst>
          </p:cNvPr>
          <p:cNvSpPr>
            <a:spLocks noGrp="1"/>
          </p:cNvSpPr>
          <p:nvPr>
            <p:ph type="subTitle" idx="1"/>
          </p:nvPr>
        </p:nvSpPr>
        <p:spPr>
          <a:xfrm>
            <a:off x="366714" y="2633608"/>
            <a:ext cx="3372530" cy="498598"/>
          </a:xfrm>
        </p:spPr>
        <p:txBody>
          <a:bodyPr/>
          <a:lstStyle/>
          <a:p>
            <a:r>
              <a:rPr lang="en-US"/>
              <a:t>Autodesk Forge 2022 Hackathon Showcase</a:t>
            </a:r>
          </a:p>
        </p:txBody>
      </p:sp>
      <p:sp>
        <p:nvSpPr>
          <p:cNvPr id="3" name="Text Placeholder 2">
            <a:extLst>
              <a:ext uri="{FF2B5EF4-FFF2-40B4-BE49-F238E27FC236}">
                <a16:creationId xmlns:a16="http://schemas.microsoft.com/office/drawing/2014/main" id="{BCACED6A-FA04-D338-62AA-8455CC3FF454}"/>
              </a:ext>
            </a:extLst>
          </p:cNvPr>
          <p:cNvSpPr>
            <a:spLocks noGrp="1"/>
          </p:cNvSpPr>
          <p:nvPr>
            <p:ph type="body" sz="quarter" idx="11"/>
          </p:nvPr>
        </p:nvSpPr>
        <p:spPr>
          <a:xfrm>
            <a:off x="366711" y="3661114"/>
            <a:ext cx="3712919" cy="215444"/>
          </a:xfrm>
        </p:spPr>
        <p:txBody>
          <a:bodyPr/>
          <a:lstStyle/>
          <a:p>
            <a:r>
              <a:rPr lang="en-US"/>
              <a:t>Team </a:t>
            </a:r>
            <a:r>
              <a:rPr lang="en-US" err="1"/>
              <a:t>HackOverflow</a:t>
            </a:r>
            <a:r>
              <a:rPr lang="en-US"/>
              <a:t> from Affiliated Engineers, Inc.</a:t>
            </a:r>
          </a:p>
        </p:txBody>
      </p:sp>
      <p:sp>
        <p:nvSpPr>
          <p:cNvPr id="4" name="Title 3">
            <a:extLst>
              <a:ext uri="{FF2B5EF4-FFF2-40B4-BE49-F238E27FC236}">
                <a16:creationId xmlns:a16="http://schemas.microsoft.com/office/drawing/2014/main" id="{A0F52400-250C-C91C-E00B-775C5D8FC1B0}"/>
              </a:ext>
            </a:extLst>
          </p:cNvPr>
          <p:cNvSpPr>
            <a:spLocks noGrp="1"/>
          </p:cNvSpPr>
          <p:nvPr>
            <p:ph type="title"/>
          </p:nvPr>
        </p:nvSpPr>
        <p:spPr>
          <a:xfrm>
            <a:off x="368490" y="1957786"/>
            <a:ext cx="5065776" cy="553998"/>
          </a:xfrm>
        </p:spPr>
        <p:txBody>
          <a:bodyPr/>
          <a:lstStyle/>
          <a:p>
            <a:r>
              <a:rPr lang="en-US"/>
              <a:t>Where is my carbon?</a:t>
            </a:r>
          </a:p>
        </p:txBody>
      </p:sp>
    </p:spTree>
    <p:extLst>
      <p:ext uri="{BB962C8B-B14F-4D97-AF65-F5344CB8AC3E}">
        <p14:creationId xmlns:p14="http://schemas.microsoft.com/office/powerpoint/2010/main" val="1724616361"/>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extBox 72">
            <a:extLst>
              <a:ext uri="{FF2B5EF4-FFF2-40B4-BE49-F238E27FC236}">
                <a16:creationId xmlns:a16="http://schemas.microsoft.com/office/drawing/2014/main" id="{9E5F70C9-CBD9-2F86-9D90-A827B8A74E2D}"/>
              </a:ext>
            </a:extLst>
          </p:cNvPr>
          <p:cNvSpPr txBox="1"/>
          <p:nvPr/>
        </p:nvSpPr>
        <p:spPr>
          <a:xfrm>
            <a:off x="3783779" y="2120681"/>
            <a:ext cx="1728824" cy="110800"/>
          </a:xfrm>
          <a:prstGeom prst="rect">
            <a:avLst/>
          </a:prstGeom>
          <a:noFill/>
        </p:spPr>
        <p:txBody>
          <a:bodyPr wrap="square" lIns="0" tIns="0" rIns="0" bIns="0" rtlCol="0" anchor="t">
            <a:spAutoFit/>
          </a:bodyPr>
          <a:lstStyle/>
          <a:p>
            <a:pPr marL="0" lvl="1" defTabSz="685800">
              <a:lnSpc>
                <a:spcPct val="90000"/>
              </a:lnSpc>
              <a:spcBef>
                <a:spcPct val="0"/>
              </a:spcBef>
            </a:pPr>
            <a:r>
              <a:rPr lang="en-US" sz="800"/>
              <a:t>Team Lead/Project Manager</a:t>
            </a:r>
            <a:endParaRPr lang="en-US" sz="800">
              <a:latin typeface="Artifakt ElementOfc" panose="020B0504020101020102" pitchFamily="34" charset="77"/>
              <a:cs typeface="Artifakt ElementOfc" panose="020B0504020101020102" pitchFamily="34" charset="77"/>
            </a:endParaRPr>
          </a:p>
        </p:txBody>
      </p:sp>
      <p:sp>
        <p:nvSpPr>
          <p:cNvPr id="74" name="TextBox 73">
            <a:extLst>
              <a:ext uri="{FF2B5EF4-FFF2-40B4-BE49-F238E27FC236}">
                <a16:creationId xmlns:a16="http://schemas.microsoft.com/office/drawing/2014/main" id="{01D6F6CC-AAED-3988-2CFF-57EDF1085F0D}"/>
              </a:ext>
            </a:extLst>
          </p:cNvPr>
          <p:cNvSpPr txBox="1"/>
          <p:nvPr/>
        </p:nvSpPr>
        <p:spPr>
          <a:xfrm>
            <a:off x="3783779" y="569134"/>
            <a:ext cx="1782850" cy="152349"/>
          </a:xfrm>
          <a:prstGeom prst="rect">
            <a:avLst/>
          </a:prstGeom>
          <a:noFill/>
        </p:spPr>
        <p:txBody>
          <a:bodyPr wrap="square" lIns="0" tIns="0" rIns="0" bIns="0" rtlCol="0" anchor="t">
            <a:spAutoFit/>
          </a:bodyPr>
          <a:lstStyle/>
          <a:p>
            <a:pPr marL="0" lvl="1" defTabSz="685800">
              <a:lnSpc>
                <a:spcPct val="90000"/>
              </a:lnSpc>
              <a:spcBef>
                <a:spcPct val="0"/>
              </a:spcBef>
            </a:pPr>
            <a:r>
              <a:rPr lang="en-US" sz="1100" b="1">
                <a:latin typeface="Artifakt ElementOfc" panose="020B0504020101020102" pitchFamily="34" charset="77"/>
                <a:cs typeface="Artifakt ElementOfc" panose="020B0504020101020102" pitchFamily="34" charset="77"/>
              </a:rPr>
              <a:t>Arif Hanif</a:t>
            </a:r>
          </a:p>
        </p:txBody>
      </p:sp>
      <p:sp>
        <p:nvSpPr>
          <p:cNvPr id="75" name="TextBox 74">
            <a:extLst>
              <a:ext uri="{FF2B5EF4-FFF2-40B4-BE49-F238E27FC236}">
                <a16:creationId xmlns:a16="http://schemas.microsoft.com/office/drawing/2014/main" id="{5E127A00-C042-5E2A-E04D-6D8D7FFCD203}"/>
              </a:ext>
            </a:extLst>
          </p:cNvPr>
          <p:cNvSpPr txBox="1"/>
          <p:nvPr/>
        </p:nvSpPr>
        <p:spPr>
          <a:xfrm>
            <a:off x="6140416" y="2120681"/>
            <a:ext cx="1896270" cy="110800"/>
          </a:xfrm>
          <a:prstGeom prst="rect">
            <a:avLst/>
          </a:prstGeom>
          <a:noFill/>
        </p:spPr>
        <p:txBody>
          <a:bodyPr wrap="square" lIns="0" tIns="0" rIns="0" bIns="0" rtlCol="0" anchor="t">
            <a:spAutoFit/>
          </a:bodyPr>
          <a:lstStyle/>
          <a:p>
            <a:pPr marL="0" lvl="1" defTabSz="685800">
              <a:lnSpc>
                <a:spcPct val="90000"/>
              </a:lnSpc>
              <a:spcBef>
                <a:spcPct val="0"/>
              </a:spcBef>
            </a:pPr>
            <a:r>
              <a:rPr lang="en-US" sz="800"/>
              <a:t>Software Engineer</a:t>
            </a:r>
            <a:endParaRPr lang="en-US" sz="800">
              <a:latin typeface="Artifakt ElementOfc" panose="020B0504020101020102" pitchFamily="34" charset="77"/>
              <a:cs typeface="Artifakt ElementOfc" panose="020B0504020101020102" pitchFamily="34" charset="77"/>
            </a:endParaRPr>
          </a:p>
        </p:txBody>
      </p:sp>
      <p:sp>
        <p:nvSpPr>
          <p:cNvPr id="76" name="TextBox 75">
            <a:extLst>
              <a:ext uri="{FF2B5EF4-FFF2-40B4-BE49-F238E27FC236}">
                <a16:creationId xmlns:a16="http://schemas.microsoft.com/office/drawing/2014/main" id="{72A47EB5-4BCE-9387-D876-ECDBC6A3469A}"/>
              </a:ext>
            </a:extLst>
          </p:cNvPr>
          <p:cNvSpPr txBox="1"/>
          <p:nvPr/>
        </p:nvSpPr>
        <p:spPr>
          <a:xfrm>
            <a:off x="6140417" y="569134"/>
            <a:ext cx="1782850" cy="152349"/>
          </a:xfrm>
          <a:prstGeom prst="rect">
            <a:avLst/>
          </a:prstGeom>
          <a:noFill/>
        </p:spPr>
        <p:txBody>
          <a:bodyPr wrap="square" lIns="0" tIns="0" rIns="0" bIns="0" rtlCol="0" anchor="t">
            <a:spAutoFit/>
          </a:bodyPr>
          <a:lstStyle/>
          <a:p>
            <a:pPr marL="0" lvl="1" defTabSz="685800">
              <a:lnSpc>
                <a:spcPct val="90000"/>
              </a:lnSpc>
              <a:spcBef>
                <a:spcPct val="0"/>
              </a:spcBef>
            </a:pPr>
            <a:r>
              <a:rPr lang="en-US" sz="1100" b="1">
                <a:latin typeface="Artifakt ElementOfc" panose="020B0504020101020102" pitchFamily="34" charset="77"/>
                <a:cs typeface="Artifakt ElementOfc" panose="020B0504020101020102" pitchFamily="34" charset="77"/>
              </a:rPr>
              <a:t>Eric Berridge</a:t>
            </a:r>
          </a:p>
        </p:txBody>
      </p:sp>
      <p:sp>
        <p:nvSpPr>
          <p:cNvPr id="81" name="Rectangle 80">
            <a:extLst>
              <a:ext uri="{FF2B5EF4-FFF2-40B4-BE49-F238E27FC236}">
                <a16:creationId xmlns:a16="http://schemas.microsoft.com/office/drawing/2014/main" id="{8CCBB21E-6752-B2B0-8F5C-17480C2B53E8}"/>
              </a:ext>
            </a:extLst>
          </p:cNvPr>
          <p:cNvSpPr/>
          <p:nvPr/>
        </p:nvSpPr>
        <p:spPr>
          <a:xfrm>
            <a:off x="0" y="0"/>
            <a:ext cx="2625551" cy="5143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82" name="Title 1">
            <a:extLst>
              <a:ext uri="{FF2B5EF4-FFF2-40B4-BE49-F238E27FC236}">
                <a16:creationId xmlns:a16="http://schemas.microsoft.com/office/drawing/2014/main" id="{7868679D-B8F2-A12B-84CC-9AAE95C99363}"/>
              </a:ext>
            </a:extLst>
          </p:cNvPr>
          <p:cNvSpPr txBox="1">
            <a:spLocks/>
          </p:cNvSpPr>
          <p:nvPr/>
        </p:nvSpPr>
        <p:spPr>
          <a:xfrm>
            <a:off x="368490" y="1598132"/>
            <a:ext cx="2218593" cy="775597"/>
          </a:xfrm>
          <a:prstGeom prst="rect">
            <a:avLst/>
          </a:prstGeom>
        </p:spPr>
        <p:txBody>
          <a:bodyPr vert="horz" wrap="square" lIns="0" tIns="0" rIns="0" bIns="0" rtlCol="0" anchor="t" anchorCtr="0">
            <a:spAutoFit/>
          </a:bodyPr>
          <a:lstStyle>
            <a:lvl1pPr algn="l" defTabSz="685800" rtl="0" eaLnBrk="1" latinLnBrk="0" hangingPunct="1">
              <a:lnSpc>
                <a:spcPct val="90000"/>
              </a:lnSpc>
              <a:spcBef>
                <a:spcPct val="0"/>
              </a:spcBef>
              <a:buNone/>
              <a:defRPr sz="2800" b="1" i="0" kern="1200">
                <a:solidFill>
                  <a:schemeClr val="tx1"/>
                </a:solidFill>
                <a:latin typeface="+mj-lt"/>
                <a:ea typeface="+mj-ea"/>
                <a:cs typeface="+mj-cs"/>
              </a:defRPr>
            </a:lvl1pPr>
          </a:lstStyle>
          <a:p>
            <a:r>
              <a:rPr lang="en-US">
                <a:solidFill>
                  <a:schemeClr val="bg1"/>
                </a:solidFill>
              </a:rPr>
              <a:t>Meet the Team</a:t>
            </a:r>
          </a:p>
        </p:txBody>
      </p:sp>
      <p:sp>
        <p:nvSpPr>
          <p:cNvPr id="83" name="Text Placeholder 1">
            <a:extLst>
              <a:ext uri="{FF2B5EF4-FFF2-40B4-BE49-F238E27FC236}">
                <a16:creationId xmlns:a16="http://schemas.microsoft.com/office/drawing/2014/main" id="{3A67ECB0-EF48-91D3-C6C3-96D2FF165ED2}"/>
              </a:ext>
            </a:extLst>
          </p:cNvPr>
          <p:cNvSpPr txBox="1">
            <a:spLocks/>
          </p:cNvSpPr>
          <p:nvPr/>
        </p:nvSpPr>
        <p:spPr>
          <a:xfrm>
            <a:off x="368490" y="2658056"/>
            <a:ext cx="1735883" cy="375476"/>
          </a:xfrm>
          <a:prstGeom prst="rect">
            <a:avLst/>
          </a:prstGeom>
        </p:spPr>
        <p:txBody>
          <a:bodyPr lIns="0"/>
          <a:lstStyle>
            <a:lvl1pPr marL="230188" indent="-230188" algn="l" defTabSz="685800" rtl="0" eaLnBrk="1" latinLnBrk="0" hangingPunct="1">
              <a:lnSpc>
                <a:spcPct val="90000"/>
              </a:lnSpc>
              <a:spcBef>
                <a:spcPts val="1800"/>
              </a:spcBef>
              <a:buClr>
                <a:schemeClr val="tx2"/>
              </a:buClr>
              <a:buFont typeface="Wingdings" charset="2"/>
              <a:buChar char="§"/>
              <a:tabLst/>
              <a:defRPr sz="1600" kern="1200">
                <a:solidFill>
                  <a:schemeClr val="tx1"/>
                </a:solidFill>
                <a:latin typeface="+mn-lt"/>
                <a:ea typeface="+mn-ea"/>
                <a:cs typeface="+mn-cs"/>
              </a:defRPr>
            </a:lvl1pPr>
            <a:lvl2pPr marL="576263" indent="-233363" algn="l" defTabSz="685800" rtl="0" eaLnBrk="1" latinLnBrk="0" hangingPunct="1">
              <a:lnSpc>
                <a:spcPct val="90000"/>
              </a:lnSpc>
              <a:spcBef>
                <a:spcPts val="600"/>
              </a:spcBef>
              <a:buClr>
                <a:schemeClr val="tx2"/>
              </a:buClr>
              <a:buFont typeface="Wingdings" charset="2"/>
              <a:buChar char="§"/>
              <a:tabLst/>
              <a:defRPr sz="1600" b="0" kern="1200">
                <a:solidFill>
                  <a:schemeClr val="tx1"/>
                </a:solidFill>
                <a:latin typeface="+mn-lt"/>
                <a:ea typeface="+mn-ea"/>
                <a:cs typeface="+mn-cs"/>
              </a:defRPr>
            </a:lvl2pPr>
            <a:lvl3pPr marL="914400" indent="-228600" algn="l" defTabSz="685800" rtl="0" eaLnBrk="1" latinLnBrk="0" hangingPunct="1">
              <a:lnSpc>
                <a:spcPct val="90000"/>
              </a:lnSpc>
              <a:spcBef>
                <a:spcPts val="600"/>
              </a:spcBef>
              <a:buClr>
                <a:schemeClr val="tx2"/>
              </a:buClr>
              <a:buFont typeface="Wingdings" charset="2"/>
              <a:buChar char="§"/>
              <a:tabLst/>
              <a:defRPr sz="1600" kern="1200">
                <a:solidFill>
                  <a:schemeClr val="tx1"/>
                </a:solidFill>
                <a:latin typeface="+mn-lt"/>
                <a:ea typeface="+mn-ea"/>
                <a:cs typeface="+mn-cs"/>
              </a:defRPr>
            </a:lvl3pPr>
            <a:lvl4pPr marL="1262063" indent="-233363" algn="l" defTabSz="685800" rtl="0" eaLnBrk="1" latinLnBrk="0" hangingPunct="1">
              <a:lnSpc>
                <a:spcPct val="90000"/>
              </a:lnSpc>
              <a:spcBef>
                <a:spcPts val="600"/>
              </a:spcBef>
              <a:buClr>
                <a:schemeClr val="tx2"/>
              </a:buClr>
              <a:buFont typeface="Wingdings" charset="2"/>
              <a:buChar char="§"/>
              <a:tabLst/>
              <a:defRPr sz="1600" kern="1200">
                <a:solidFill>
                  <a:schemeClr val="tx1"/>
                </a:solidFill>
                <a:latin typeface="+mn-lt"/>
                <a:ea typeface="+mn-ea"/>
                <a:cs typeface="+mn-cs"/>
              </a:defRPr>
            </a:lvl4pPr>
            <a:lvl5pPr marL="1600200" indent="-228600" algn="l" defTabSz="685800" rtl="0" eaLnBrk="1" latinLnBrk="0" hangingPunct="1">
              <a:lnSpc>
                <a:spcPct val="90000"/>
              </a:lnSpc>
              <a:spcBef>
                <a:spcPts val="600"/>
              </a:spcBef>
              <a:buClr>
                <a:schemeClr val="tx2"/>
              </a:buClr>
              <a:buFont typeface="Wingdings" charset="2"/>
              <a:buChar char="§"/>
              <a:tabLst/>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spcBef>
                <a:spcPct val="0"/>
              </a:spcBef>
              <a:buNone/>
            </a:pPr>
            <a:r>
              <a:rPr lang="en-US" sz="1400">
                <a:solidFill>
                  <a:schemeClr val="bg1"/>
                </a:solidFill>
                <a:latin typeface="Artifakt ElementOfc" panose="020B0504020101020102" pitchFamily="34" charset="77"/>
                <a:cs typeface="Artifakt ElementOfc" panose="020B0504020101020102" pitchFamily="34" charset="77"/>
              </a:rPr>
              <a:t>Team </a:t>
            </a:r>
            <a:r>
              <a:rPr lang="en-US" sz="1400" err="1">
                <a:solidFill>
                  <a:schemeClr val="bg1"/>
                </a:solidFill>
                <a:latin typeface="Artifakt ElementOfc" panose="020B0504020101020102" pitchFamily="34" charset="77"/>
                <a:cs typeface="Artifakt ElementOfc" panose="020B0504020101020102" pitchFamily="34" charset="77"/>
              </a:rPr>
              <a:t>HackOverflow</a:t>
            </a:r>
            <a:endParaRPr lang="en-US" sz="1400">
              <a:solidFill>
                <a:schemeClr val="bg1"/>
              </a:solidFill>
              <a:latin typeface="Artifakt ElementOfc" panose="020B0504020101020102" pitchFamily="34" charset="77"/>
              <a:cs typeface="Artifakt ElementOfc" panose="020B0504020101020102" pitchFamily="34" charset="77"/>
            </a:endParaRPr>
          </a:p>
        </p:txBody>
      </p:sp>
      <p:sp>
        <p:nvSpPr>
          <p:cNvPr id="90" name="TextBox 89">
            <a:extLst>
              <a:ext uri="{FF2B5EF4-FFF2-40B4-BE49-F238E27FC236}">
                <a16:creationId xmlns:a16="http://schemas.microsoft.com/office/drawing/2014/main" id="{00635C04-1E06-C2B0-BCCA-64642B144996}"/>
              </a:ext>
            </a:extLst>
          </p:cNvPr>
          <p:cNvSpPr txBox="1"/>
          <p:nvPr/>
        </p:nvSpPr>
        <p:spPr>
          <a:xfrm>
            <a:off x="3783778" y="4362197"/>
            <a:ext cx="1782851" cy="110800"/>
          </a:xfrm>
          <a:prstGeom prst="rect">
            <a:avLst/>
          </a:prstGeom>
          <a:noFill/>
        </p:spPr>
        <p:txBody>
          <a:bodyPr wrap="square" lIns="0" tIns="0" rIns="0" bIns="0" rtlCol="0" anchor="t">
            <a:spAutoFit/>
          </a:bodyPr>
          <a:lstStyle/>
          <a:p>
            <a:pPr marL="0" lvl="1" defTabSz="685800">
              <a:lnSpc>
                <a:spcPct val="90000"/>
              </a:lnSpc>
              <a:spcBef>
                <a:spcPct val="0"/>
              </a:spcBef>
            </a:pPr>
            <a:r>
              <a:rPr lang="en-US" sz="800"/>
              <a:t>Software Engineer</a:t>
            </a:r>
            <a:endParaRPr lang="en-US" sz="800">
              <a:latin typeface="Artifakt ElementOfc" panose="020B0504020101020102" pitchFamily="34" charset="77"/>
              <a:cs typeface="Artifakt ElementOfc" panose="020B0504020101020102" pitchFamily="34" charset="77"/>
            </a:endParaRPr>
          </a:p>
        </p:txBody>
      </p:sp>
      <p:sp>
        <p:nvSpPr>
          <p:cNvPr id="91" name="TextBox 90">
            <a:extLst>
              <a:ext uri="{FF2B5EF4-FFF2-40B4-BE49-F238E27FC236}">
                <a16:creationId xmlns:a16="http://schemas.microsoft.com/office/drawing/2014/main" id="{1CDC37FA-0600-CB27-5965-954020E4D42C}"/>
              </a:ext>
            </a:extLst>
          </p:cNvPr>
          <p:cNvSpPr txBox="1"/>
          <p:nvPr/>
        </p:nvSpPr>
        <p:spPr>
          <a:xfrm>
            <a:off x="3783779" y="2796800"/>
            <a:ext cx="1782850" cy="152349"/>
          </a:xfrm>
          <a:prstGeom prst="rect">
            <a:avLst/>
          </a:prstGeom>
          <a:noFill/>
        </p:spPr>
        <p:txBody>
          <a:bodyPr wrap="square" lIns="0" tIns="0" rIns="0" bIns="0" rtlCol="0" anchor="t">
            <a:spAutoFit/>
          </a:bodyPr>
          <a:lstStyle/>
          <a:p>
            <a:pPr marL="0" lvl="1" defTabSz="685800">
              <a:lnSpc>
                <a:spcPct val="90000"/>
              </a:lnSpc>
              <a:spcBef>
                <a:spcPct val="0"/>
              </a:spcBef>
            </a:pPr>
            <a:r>
              <a:rPr lang="en-US" sz="1100" b="1">
                <a:latin typeface="Artifakt ElementOfc" panose="020B0504020101020102" pitchFamily="34" charset="77"/>
                <a:cs typeface="Artifakt ElementOfc" panose="020B0504020101020102" pitchFamily="34" charset="77"/>
              </a:rPr>
              <a:t>Nick Khoury</a:t>
            </a:r>
          </a:p>
        </p:txBody>
      </p:sp>
      <p:sp>
        <p:nvSpPr>
          <p:cNvPr id="92" name="TextBox 91">
            <a:extLst>
              <a:ext uri="{FF2B5EF4-FFF2-40B4-BE49-F238E27FC236}">
                <a16:creationId xmlns:a16="http://schemas.microsoft.com/office/drawing/2014/main" id="{7B89803D-1EEE-F265-9B06-99F6F2E0499F}"/>
              </a:ext>
            </a:extLst>
          </p:cNvPr>
          <p:cNvSpPr txBox="1"/>
          <p:nvPr/>
        </p:nvSpPr>
        <p:spPr>
          <a:xfrm>
            <a:off x="6147059" y="4362197"/>
            <a:ext cx="1782852" cy="110800"/>
          </a:xfrm>
          <a:prstGeom prst="rect">
            <a:avLst/>
          </a:prstGeom>
          <a:noFill/>
        </p:spPr>
        <p:txBody>
          <a:bodyPr wrap="square" lIns="0" tIns="0" rIns="0" bIns="0" rtlCol="0" anchor="t">
            <a:spAutoFit/>
          </a:bodyPr>
          <a:lstStyle/>
          <a:p>
            <a:pPr marL="0" lvl="1" defTabSz="685800">
              <a:lnSpc>
                <a:spcPct val="90000"/>
              </a:lnSpc>
              <a:spcBef>
                <a:spcPct val="0"/>
              </a:spcBef>
            </a:pPr>
            <a:r>
              <a:rPr lang="en-US" sz="800"/>
              <a:t>Building Performance Consultant</a:t>
            </a:r>
            <a:endParaRPr lang="en-US" sz="800">
              <a:latin typeface="Artifakt ElementOfc" panose="020B0504020101020102" pitchFamily="34" charset="77"/>
              <a:cs typeface="Artifakt ElementOfc" panose="020B0504020101020102" pitchFamily="34" charset="77"/>
            </a:endParaRPr>
          </a:p>
        </p:txBody>
      </p:sp>
      <p:sp>
        <p:nvSpPr>
          <p:cNvPr id="93" name="TextBox 92">
            <a:extLst>
              <a:ext uri="{FF2B5EF4-FFF2-40B4-BE49-F238E27FC236}">
                <a16:creationId xmlns:a16="http://schemas.microsoft.com/office/drawing/2014/main" id="{05F3B073-64E0-D05A-1756-F641BEF3EC15}"/>
              </a:ext>
            </a:extLst>
          </p:cNvPr>
          <p:cNvSpPr txBox="1"/>
          <p:nvPr/>
        </p:nvSpPr>
        <p:spPr>
          <a:xfrm>
            <a:off x="6147060" y="2796800"/>
            <a:ext cx="1782850" cy="152349"/>
          </a:xfrm>
          <a:prstGeom prst="rect">
            <a:avLst/>
          </a:prstGeom>
          <a:noFill/>
        </p:spPr>
        <p:txBody>
          <a:bodyPr wrap="square" lIns="0" tIns="0" rIns="0" bIns="0" rtlCol="0" anchor="t">
            <a:spAutoFit/>
          </a:bodyPr>
          <a:lstStyle/>
          <a:p>
            <a:pPr marL="0" lvl="1" defTabSz="685800">
              <a:lnSpc>
                <a:spcPct val="90000"/>
              </a:lnSpc>
              <a:spcBef>
                <a:spcPct val="0"/>
              </a:spcBef>
            </a:pPr>
            <a:r>
              <a:rPr lang="en-US" sz="1100" b="1">
                <a:latin typeface="Artifakt ElementOfc" panose="020B0504020101020102" pitchFamily="34" charset="77"/>
                <a:cs typeface="Artifakt ElementOfc" panose="020B0504020101020102" pitchFamily="34" charset="77"/>
              </a:rPr>
              <a:t>Nick Smith</a:t>
            </a:r>
          </a:p>
        </p:txBody>
      </p:sp>
      <p:pic>
        <p:nvPicPr>
          <p:cNvPr id="1028" name="Picture 4">
            <a:extLst>
              <a:ext uri="{FF2B5EF4-FFF2-40B4-BE49-F238E27FC236}">
                <a16:creationId xmlns:a16="http://schemas.microsoft.com/office/drawing/2014/main" id="{D8F74CC6-13D5-4230-BAAF-1515C0C579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0416" y="793183"/>
            <a:ext cx="1185605" cy="118560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BEB8866A-FF10-46B4-9D5C-A9EABAC09F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83778" y="3033532"/>
            <a:ext cx="1185605" cy="118560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05DF6A8-53C2-4BBC-9742-F2F2CC7C9D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47059" y="3033532"/>
            <a:ext cx="1185605" cy="118560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55036AB9-2E89-4CB0-9370-C78D6B399D4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83778" y="793183"/>
            <a:ext cx="1194225" cy="1194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8094475"/>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alpha val="98254"/>
          </a:schemeClr>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9DCD2B5-8F5C-31FD-B1F6-D3FB4948A24A}"/>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9144000" cy="5143500"/>
          </a:xfrm>
          <a:prstGeom prst="rect">
            <a:avLst/>
          </a:prstGeom>
          <a:noFill/>
        </p:spPr>
      </p:pic>
      <p:sp>
        <p:nvSpPr>
          <p:cNvPr id="9" name="Rectangle 8">
            <a:extLst>
              <a:ext uri="{FF2B5EF4-FFF2-40B4-BE49-F238E27FC236}">
                <a16:creationId xmlns:a16="http://schemas.microsoft.com/office/drawing/2014/main" id="{04F1F871-996F-A931-5811-4DB201B459DA}"/>
              </a:ext>
            </a:extLst>
          </p:cNvPr>
          <p:cNvSpPr/>
          <p:nvPr/>
        </p:nvSpPr>
        <p:spPr>
          <a:xfrm>
            <a:off x="0" y="0"/>
            <a:ext cx="9144000" cy="5143500"/>
          </a:xfrm>
          <a:prstGeom prst="rect">
            <a:avLst/>
          </a:prstGeom>
          <a:solidFill>
            <a:schemeClr val="tx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3" name="TextBox 2">
            <a:extLst>
              <a:ext uri="{FF2B5EF4-FFF2-40B4-BE49-F238E27FC236}">
                <a16:creationId xmlns:a16="http://schemas.microsoft.com/office/drawing/2014/main" id="{10343AC0-7B48-4A37-015D-576DB81940BB}"/>
              </a:ext>
            </a:extLst>
          </p:cNvPr>
          <p:cNvSpPr txBox="1"/>
          <p:nvPr/>
        </p:nvSpPr>
        <p:spPr>
          <a:xfrm>
            <a:off x="2020530" y="1382352"/>
            <a:ext cx="5185317" cy="3016210"/>
          </a:xfrm>
          <a:prstGeom prst="rect">
            <a:avLst/>
          </a:prstGeom>
          <a:noFill/>
        </p:spPr>
        <p:txBody>
          <a:bodyPr wrap="square" lIns="0" tIns="0" rIns="0" bIns="0" rtlCol="0" anchor="t">
            <a:spAutoFit/>
          </a:bodyPr>
          <a:lstStyle/>
          <a:p>
            <a:r>
              <a:rPr lang="en-US" sz="1400" b="1">
                <a:solidFill>
                  <a:schemeClr val="bg1"/>
                </a:solidFill>
              </a:rPr>
              <a:t>Show me the Data! </a:t>
            </a:r>
          </a:p>
          <a:p>
            <a:r>
              <a:rPr lang="en-US" sz="1400">
                <a:solidFill>
                  <a:schemeClr val="bg1"/>
                </a:solidFill>
              </a:rPr>
              <a:t>The Forge Data APIs enable you share the right data with the right teams at the right time. As a developer, you can access the underlying cloud APIs to power your custom apps and workflows. We intend to explore creative ways to make data work for you and your teams. </a:t>
            </a:r>
            <a:endParaRPr lang="en-US" sz="1400" b="1">
              <a:solidFill>
                <a:schemeClr val="bg1"/>
              </a:solidFill>
            </a:endParaRPr>
          </a:p>
          <a:p>
            <a:endParaRPr lang="en-US" sz="1400" b="1">
              <a:solidFill>
                <a:schemeClr val="bg1"/>
              </a:solidFill>
            </a:endParaRPr>
          </a:p>
          <a:p>
            <a:r>
              <a:rPr lang="en-US" sz="1400" b="1">
                <a:solidFill>
                  <a:schemeClr val="bg1"/>
                </a:solidFill>
              </a:rPr>
              <a:t>Hack the planet!</a:t>
            </a:r>
          </a:p>
          <a:p>
            <a:r>
              <a:rPr lang="en-US" sz="1400">
                <a:solidFill>
                  <a:schemeClr val="bg1"/>
                </a:solidFill>
              </a:rPr>
              <a:t>The Forge toolbox enables you to deliver insights to realize more sustainable outcomes for the future. Use Forge APIs to:</a:t>
            </a:r>
          </a:p>
          <a:p>
            <a:pPr marL="285750" indent="-285750">
              <a:buFont typeface="Arial" panose="020B0604020202020204" pitchFamily="34" charset="0"/>
              <a:buChar char="•"/>
            </a:pPr>
            <a:r>
              <a:rPr lang="en-US" sz="1400">
                <a:solidFill>
                  <a:schemeClr val="bg1"/>
                </a:solidFill>
              </a:rPr>
              <a:t>build dashboards focused on increasing your sustainability score</a:t>
            </a:r>
          </a:p>
          <a:p>
            <a:pPr marL="285750" indent="-285750">
              <a:buFont typeface="Arial" panose="020B0604020202020204" pitchFamily="34" charset="0"/>
              <a:buChar char="•"/>
            </a:pPr>
            <a:r>
              <a:rPr lang="en-US" sz="1400">
                <a:solidFill>
                  <a:schemeClr val="bg1"/>
                </a:solidFill>
              </a:rPr>
              <a:t>connect materials databases</a:t>
            </a:r>
          </a:p>
          <a:p>
            <a:pPr marL="285750" indent="-285750">
              <a:buFont typeface="Arial" panose="020B0604020202020204" pitchFamily="34" charset="0"/>
              <a:buChar char="•"/>
            </a:pPr>
            <a:r>
              <a:rPr lang="en-US" sz="1400">
                <a:solidFill>
                  <a:schemeClr val="bg1"/>
                </a:solidFill>
              </a:rPr>
              <a:t>calculate carbon footprints and more!</a:t>
            </a:r>
          </a:p>
          <a:p>
            <a:r>
              <a:rPr lang="en-US" sz="1400">
                <a:solidFill>
                  <a:schemeClr val="bg1"/>
                </a:solidFill>
              </a:rPr>
              <a:t>Unlock data from Fusion, Revit, and other tools to create a holistic sustainable solution.</a:t>
            </a:r>
            <a:endParaRPr lang="en-US">
              <a:solidFill>
                <a:schemeClr val="bg1"/>
              </a:solidFill>
            </a:endParaRPr>
          </a:p>
        </p:txBody>
      </p:sp>
      <p:pic>
        <p:nvPicPr>
          <p:cNvPr id="6" name="Picture 5">
            <a:extLst>
              <a:ext uri="{FF2B5EF4-FFF2-40B4-BE49-F238E27FC236}">
                <a16:creationId xmlns:a16="http://schemas.microsoft.com/office/drawing/2014/main" id="{7B5331FF-EE40-74BE-B995-D8AAEF52B2C1}"/>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7471317" y="4925236"/>
            <a:ext cx="1495857" cy="80546"/>
          </a:xfrm>
          <a:prstGeom prst="rect">
            <a:avLst/>
          </a:prstGeom>
          <a:noFill/>
        </p:spPr>
      </p:pic>
      <p:sp>
        <p:nvSpPr>
          <p:cNvPr id="7" name="Title 1">
            <a:extLst>
              <a:ext uri="{FF2B5EF4-FFF2-40B4-BE49-F238E27FC236}">
                <a16:creationId xmlns:a16="http://schemas.microsoft.com/office/drawing/2014/main" id="{277E653D-1BE9-46C5-49BE-5FC17722C8A6}"/>
              </a:ext>
            </a:extLst>
          </p:cNvPr>
          <p:cNvSpPr txBox="1">
            <a:spLocks/>
          </p:cNvSpPr>
          <p:nvPr/>
        </p:nvSpPr>
        <p:spPr>
          <a:xfrm>
            <a:off x="2020530" y="824879"/>
            <a:ext cx="4566418" cy="387798"/>
          </a:xfrm>
          <a:prstGeom prst="rect">
            <a:avLst/>
          </a:prstGeom>
        </p:spPr>
        <p:txBody>
          <a:bodyPr vert="horz" wrap="square" lIns="0" tIns="0" rIns="0" bIns="0" rtlCol="0" anchor="t" anchorCtr="0">
            <a:spAutoFit/>
          </a:bodyPr>
          <a:lstStyle>
            <a:lvl1pPr algn="l" defTabSz="685800" rtl="0" eaLnBrk="1" latinLnBrk="0" hangingPunct="1">
              <a:lnSpc>
                <a:spcPct val="90000"/>
              </a:lnSpc>
              <a:spcBef>
                <a:spcPct val="0"/>
              </a:spcBef>
              <a:buNone/>
              <a:defRPr sz="2800" b="1" i="0" kern="1200">
                <a:solidFill>
                  <a:schemeClr val="tx1"/>
                </a:solidFill>
                <a:latin typeface="+mj-lt"/>
                <a:ea typeface="+mj-ea"/>
                <a:cs typeface="+mj-cs"/>
              </a:defRPr>
            </a:lvl1pPr>
          </a:lstStyle>
          <a:p>
            <a:r>
              <a:rPr lang="en-US">
                <a:solidFill>
                  <a:schemeClr val="bg1"/>
                </a:solidFill>
              </a:rPr>
              <a:t>Challenge</a:t>
            </a:r>
          </a:p>
        </p:txBody>
      </p:sp>
    </p:spTree>
    <p:extLst>
      <p:ext uri="{BB962C8B-B14F-4D97-AF65-F5344CB8AC3E}">
        <p14:creationId xmlns:p14="http://schemas.microsoft.com/office/powerpoint/2010/main" val="3014772216"/>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AEC7E05-93DD-415F-80F4-922E9663C6C5}"/>
              </a:ext>
            </a:extLst>
          </p:cNvPr>
          <p:cNvSpPr>
            <a:spLocks noGrp="1"/>
          </p:cNvSpPr>
          <p:nvPr>
            <p:ph type="body" sz="quarter" idx="13"/>
          </p:nvPr>
        </p:nvSpPr>
        <p:spPr>
          <a:xfrm>
            <a:off x="368490" y="779463"/>
            <a:ext cx="8407020" cy="861774"/>
          </a:xfrm>
        </p:spPr>
        <p:txBody>
          <a:bodyPr vert="horz" wrap="square" lIns="0" tIns="0" rIns="0" bIns="0" rtlCol="0" anchor="t">
            <a:spAutoFit/>
          </a:bodyPr>
          <a:lstStyle/>
          <a:p>
            <a:r>
              <a:rPr lang="en-US" sz="1400"/>
              <a:t>Reducing our carbon footprint is a global issue, yet reduction requires disruption specifically around leveraging data.  Coordinating data from multiple disciplines and vendors is a critical component in solving the problem, however, current forms (files) are outdated and need modernization. We need a way to focus on the right data, for the right people, at the right time.</a:t>
            </a:r>
          </a:p>
        </p:txBody>
      </p:sp>
      <p:sp>
        <p:nvSpPr>
          <p:cNvPr id="4" name="Title 3">
            <a:extLst>
              <a:ext uri="{FF2B5EF4-FFF2-40B4-BE49-F238E27FC236}">
                <a16:creationId xmlns:a16="http://schemas.microsoft.com/office/drawing/2014/main" id="{DB629D45-2647-4EB6-AE13-AC9962B34376}"/>
              </a:ext>
            </a:extLst>
          </p:cNvPr>
          <p:cNvSpPr>
            <a:spLocks noGrp="1"/>
          </p:cNvSpPr>
          <p:nvPr>
            <p:ph type="title"/>
          </p:nvPr>
        </p:nvSpPr>
        <p:spPr/>
        <p:txBody>
          <a:bodyPr/>
          <a:lstStyle/>
          <a:p>
            <a:r>
              <a:rPr lang="en-US"/>
              <a:t>Problem - "Reduction requires Disruption"</a:t>
            </a:r>
          </a:p>
        </p:txBody>
      </p:sp>
      <p:sp>
        <p:nvSpPr>
          <p:cNvPr id="6" name="AutoShape 4">
            <a:extLst>
              <a:ext uri="{FF2B5EF4-FFF2-40B4-BE49-F238E27FC236}">
                <a16:creationId xmlns:a16="http://schemas.microsoft.com/office/drawing/2014/main" id="{64F4AD88-EE20-42F4-9513-91AD3BE5FCE7}"/>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a:extLst>
              <a:ext uri="{FF2B5EF4-FFF2-40B4-BE49-F238E27FC236}">
                <a16:creationId xmlns:a16="http://schemas.microsoft.com/office/drawing/2014/main" id="{883EC1DF-B0D0-4915-BE8B-C2D268BD8FDE}"/>
              </a:ext>
            </a:extLst>
          </p:cNvPr>
          <p:cNvPicPr>
            <a:picLocks noChangeAspect="1"/>
          </p:cNvPicPr>
          <p:nvPr/>
        </p:nvPicPr>
        <p:blipFill>
          <a:blip r:embed="rId3"/>
          <a:stretch>
            <a:fillRect/>
          </a:stretch>
        </p:blipFill>
        <p:spPr>
          <a:xfrm>
            <a:off x="717564" y="1814997"/>
            <a:ext cx="2819553" cy="269180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8" name="Picture 7">
            <a:extLst>
              <a:ext uri="{FF2B5EF4-FFF2-40B4-BE49-F238E27FC236}">
                <a16:creationId xmlns:a16="http://schemas.microsoft.com/office/drawing/2014/main" id="{A95CB827-B108-4EB5-A0B0-967C00F33B01}"/>
              </a:ext>
            </a:extLst>
          </p:cNvPr>
          <p:cNvPicPr>
            <a:picLocks noChangeAspect="1"/>
          </p:cNvPicPr>
          <p:nvPr/>
        </p:nvPicPr>
        <p:blipFill>
          <a:blip r:embed="rId4"/>
          <a:stretch>
            <a:fillRect/>
          </a:stretch>
        </p:blipFill>
        <p:spPr>
          <a:xfrm>
            <a:off x="4934957" y="1817531"/>
            <a:ext cx="2873994" cy="269180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9" name="TextBox 8">
            <a:extLst>
              <a:ext uri="{FF2B5EF4-FFF2-40B4-BE49-F238E27FC236}">
                <a16:creationId xmlns:a16="http://schemas.microsoft.com/office/drawing/2014/main" id="{461F37A0-9CBC-4081-8734-706A9B474D0D}"/>
              </a:ext>
            </a:extLst>
          </p:cNvPr>
          <p:cNvSpPr txBox="1"/>
          <p:nvPr/>
        </p:nvSpPr>
        <p:spPr>
          <a:xfrm>
            <a:off x="1380361" y="4638609"/>
            <a:ext cx="1426673" cy="246221"/>
          </a:xfrm>
          <a:prstGeom prst="rect">
            <a:avLst/>
          </a:prstGeom>
          <a:noFill/>
        </p:spPr>
        <p:txBody>
          <a:bodyPr wrap="none" lIns="0" tIns="0" rIns="0" bIns="0" rtlCol="0">
            <a:spAutoFit/>
          </a:bodyPr>
          <a:lstStyle/>
          <a:p>
            <a:pPr algn="l"/>
            <a:r>
              <a:rPr lang="en-US" sz="1600"/>
              <a:t>Business as usual</a:t>
            </a:r>
          </a:p>
        </p:txBody>
      </p:sp>
      <p:sp>
        <p:nvSpPr>
          <p:cNvPr id="10" name="TextBox 9">
            <a:extLst>
              <a:ext uri="{FF2B5EF4-FFF2-40B4-BE49-F238E27FC236}">
                <a16:creationId xmlns:a16="http://schemas.microsoft.com/office/drawing/2014/main" id="{AC391D09-03C2-4DAF-80DB-EC08372CE6CC}"/>
              </a:ext>
            </a:extLst>
          </p:cNvPr>
          <p:cNvSpPr txBox="1"/>
          <p:nvPr/>
        </p:nvSpPr>
        <p:spPr>
          <a:xfrm>
            <a:off x="5617181" y="4654629"/>
            <a:ext cx="1505990" cy="246221"/>
          </a:xfrm>
          <a:prstGeom prst="rect">
            <a:avLst/>
          </a:prstGeom>
          <a:noFill/>
        </p:spPr>
        <p:txBody>
          <a:bodyPr wrap="none" lIns="0" tIns="0" rIns="0" bIns="0" rtlCol="0">
            <a:spAutoFit/>
          </a:bodyPr>
          <a:lstStyle/>
          <a:p>
            <a:pPr algn="l"/>
            <a:r>
              <a:rPr lang="en-US" sz="1600"/>
              <a:t>Data at the center</a:t>
            </a:r>
          </a:p>
        </p:txBody>
      </p:sp>
      <p:sp>
        <p:nvSpPr>
          <p:cNvPr id="11" name="Arrow: Right 10">
            <a:extLst>
              <a:ext uri="{FF2B5EF4-FFF2-40B4-BE49-F238E27FC236}">
                <a16:creationId xmlns:a16="http://schemas.microsoft.com/office/drawing/2014/main" id="{9E8A21AE-618E-4CCF-B073-239629324FC7}"/>
              </a:ext>
            </a:extLst>
          </p:cNvPr>
          <p:cNvSpPr/>
          <p:nvPr/>
        </p:nvSpPr>
        <p:spPr>
          <a:xfrm>
            <a:off x="3789405" y="3006811"/>
            <a:ext cx="996779" cy="304800"/>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Tree>
    <p:extLst>
      <p:ext uri="{BB962C8B-B14F-4D97-AF65-F5344CB8AC3E}">
        <p14:creationId xmlns:p14="http://schemas.microsoft.com/office/powerpoint/2010/main" val="674240661"/>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95064A-2A18-49AA-9B03-04007BB78957}"/>
              </a:ext>
            </a:extLst>
          </p:cNvPr>
          <p:cNvSpPr>
            <a:spLocks noGrp="1"/>
          </p:cNvSpPr>
          <p:nvPr>
            <p:ph type="body" sz="quarter" idx="13"/>
          </p:nvPr>
        </p:nvSpPr>
        <p:spPr/>
        <p:txBody>
          <a:bodyPr/>
          <a:lstStyle/>
          <a:p>
            <a:r>
              <a:rPr lang="en-US"/>
              <a:t>Think outside the box with FORGE APIs</a:t>
            </a:r>
          </a:p>
        </p:txBody>
      </p:sp>
      <p:sp>
        <p:nvSpPr>
          <p:cNvPr id="4" name="Title 3">
            <a:extLst>
              <a:ext uri="{FF2B5EF4-FFF2-40B4-BE49-F238E27FC236}">
                <a16:creationId xmlns:a16="http://schemas.microsoft.com/office/drawing/2014/main" id="{8F6FF02D-19FB-4305-AA51-D5AAAE98F914}"/>
              </a:ext>
            </a:extLst>
          </p:cNvPr>
          <p:cNvSpPr>
            <a:spLocks noGrp="1"/>
          </p:cNvSpPr>
          <p:nvPr>
            <p:ph type="title"/>
          </p:nvPr>
        </p:nvSpPr>
        <p:spPr/>
        <p:txBody>
          <a:bodyPr/>
          <a:lstStyle/>
          <a:p>
            <a:r>
              <a:rPr lang="en-US"/>
              <a:t>How do we solve this challenge?</a:t>
            </a:r>
          </a:p>
        </p:txBody>
      </p:sp>
      <p:pic>
        <p:nvPicPr>
          <p:cNvPr id="13" name="Picture 12">
            <a:extLst>
              <a:ext uri="{FF2B5EF4-FFF2-40B4-BE49-F238E27FC236}">
                <a16:creationId xmlns:a16="http://schemas.microsoft.com/office/drawing/2014/main" id="{A13A9BEC-AFF2-42F7-A5C6-E9C9B3931670}"/>
              </a:ext>
            </a:extLst>
          </p:cNvPr>
          <p:cNvPicPr>
            <a:picLocks noChangeAspect="1"/>
          </p:cNvPicPr>
          <p:nvPr/>
        </p:nvPicPr>
        <p:blipFill>
          <a:blip r:embed="rId2"/>
          <a:stretch>
            <a:fillRect/>
          </a:stretch>
        </p:blipFill>
        <p:spPr>
          <a:xfrm>
            <a:off x="368490" y="1145181"/>
            <a:ext cx="7911806" cy="3632559"/>
          </a:xfrm>
          <a:prstGeom prst="rect">
            <a:avLst/>
          </a:prstGeom>
        </p:spPr>
      </p:pic>
    </p:spTree>
    <p:extLst>
      <p:ext uri="{BB962C8B-B14F-4D97-AF65-F5344CB8AC3E}">
        <p14:creationId xmlns:p14="http://schemas.microsoft.com/office/powerpoint/2010/main" val="207881936"/>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3C26AD2-D0C3-4EDD-9C79-045586BFD2FC}"/>
              </a:ext>
            </a:extLst>
          </p:cNvPr>
          <p:cNvSpPr>
            <a:spLocks noGrp="1"/>
          </p:cNvSpPr>
          <p:nvPr>
            <p:ph idx="1"/>
          </p:nvPr>
        </p:nvSpPr>
        <p:spPr/>
        <p:txBody>
          <a:bodyPr vert="horz" lIns="0" tIns="0" rIns="0" bIns="0" rtlCol="0" anchor="t">
            <a:normAutofit/>
          </a:bodyPr>
          <a:lstStyle/>
          <a:p>
            <a:r>
              <a:rPr lang="en-US"/>
              <a:t>Offer a free tool to calculate a building's carbon footprint and solar potential that is integrated with Revit models</a:t>
            </a:r>
          </a:p>
          <a:p>
            <a:r>
              <a:rPr lang="en-US"/>
              <a:t>Step up to premium services to calculate other factors with the same technology stack with per user subscription;</a:t>
            </a:r>
          </a:p>
          <a:p>
            <a:pPr lvl="1"/>
            <a:r>
              <a:rPr lang="en-US"/>
              <a:t>HVAC Loads</a:t>
            </a:r>
          </a:p>
          <a:p>
            <a:pPr lvl="1"/>
            <a:r>
              <a:rPr lang="en-US"/>
              <a:t>Daylighting</a:t>
            </a:r>
          </a:p>
          <a:p>
            <a:pPr lvl="1"/>
            <a:r>
              <a:rPr lang="en-US"/>
              <a:t>Energy Simulation</a:t>
            </a:r>
          </a:p>
          <a:p>
            <a:pPr lvl="1"/>
            <a:r>
              <a:rPr lang="en-US"/>
              <a:t>Optimization using ML/AI with enough data collected</a:t>
            </a:r>
          </a:p>
        </p:txBody>
      </p:sp>
      <p:sp>
        <p:nvSpPr>
          <p:cNvPr id="4" name="Title 3">
            <a:extLst>
              <a:ext uri="{FF2B5EF4-FFF2-40B4-BE49-F238E27FC236}">
                <a16:creationId xmlns:a16="http://schemas.microsoft.com/office/drawing/2014/main" id="{22A30A43-ADD9-4659-9A34-BE52FC443485}"/>
              </a:ext>
            </a:extLst>
          </p:cNvPr>
          <p:cNvSpPr>
            <a:spLocks noGrp="1"/>
          </p:cNvSpPr>
          <p:nvPr>
            <p:ph type="title"/>
          </p:nvPr>
        </p:nvSpPr>
        <p:spPr/>
        <p:txBody>
          <a:bodyPr/>
          <a:lstStyle/>
          <a:p>
            <a:r>
              <a:rPr lang="en-US"/>
              <a:t>Business Model</a:t>
            </a:r>
          </a:p>
        </p:txBody>
      </p:sp>
    </p:spTree>
    <p:extLst>
      <p:ext uri="{BB962C8B-B14F-4D97-AF65-F5344CB8AC3E}">
        <p14:creationId xmlns:p14="http://schemas.microsoft.com/office/powerpoint/2010/main" val="401486211"/>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0D6A5E3-6A67-DAF6-A315-8B60935AB92C}"/>
              </a:ext>
            </a:extLst>
          </p:cNvPr>
          <p:cNvSpPr/>
          <p:nvPr/>
        </p:nvSpPr>
        <p:spPr>
          <a:xfrm>
            <a:off x="2625549" y="-1"/>
            <a:ext cx="6518451" cy="5143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2" name="Title 1">
            <a:extLst>
              <a:ext uri="{FF2B5EF4-FFF2-40B4-BE49-F238E27FC236}">
                <a16:creationId xmlns:a16="http://schemas.microsoft.com/office/drawing/2014/main" id="{39D281C9-B1F3-7A45-979F-F63BB8BE4E81}"/>
              </a:ext>
            </a:extLst>
          </p:cNvPr>
          <p:cNvSpPr>
            <a:spLocks noGrp="1"/>
          </p:cNvSpPr>
          <p:nvPr>
            <p:ph type="title"/>
          </p:nvPr>
        </p:nvSpPr>
        <p:spPr>
          <a:xfrm>
            <a:off x="368490" y="1598132"/>
            <a:ext cx="2218593" cy="387798"/>
          </a:xfrm>
        </p:spPr>
        <p:txBody>
          <a:bodyPr/>
          <a:lstStyle/>
          <a:p>
            <a:r>
              <a:rPr lang="en-US"/>
              <a:t>Demo</a:t>
            </a:r>
          </a:p>
        </p:txBody>
      </p:sp>
      <p:sp>
        <p:nvSpPr>
          <p:cNvPr id="13" name="Text Placeholder 1">
            <a:extLst>
              <a:ext uri="{FF2B5EF4-FFF2-40B4-BE49-F238E27FC236}">
                <a16:creationId xmlns:a16="http://schemas.microsoft.com/office/drawing/2014/main" id="{845544D9-6306-844A-8BD4-741DD04E9902}"/>
              </a:ext>
            </a:extLst>
          </p:cNvPr>
          <p:cNvSpPr txBox="1">
            <a:spLocks/>
          </p:cNvSpPr>
          <p:nvPr/>
        </p:nvSpPr>
        <p:spPr>
          <a:xfrm>
            <a:off x="368490" y="2309756"/>
            <a:ext cx="1735883" cy="523988"/>
          </a:xfrm>
          <a:prstGeom prst="rect">
            <a:avLst/>
          </a:prstGeom>
        </p:spPr>
        <p:txBody>
          <a:bodyPr lIns="0"/>
          <a:lstStyle>
            <a:lvl1pPr marL="230188" indent="-230188" algn="l" defTabSz="685800" rtl="0" eaLnBrk="1" latinLnBrk="0" hangingPunct="1">
              <a:lnSpc>
                <a:spcPct val="90000"/>
              </a:lnSpc>
              <a:spcBef>
                <a:spcPts val="1800"/>
              </a:spcBef>
              <a:buClr>
                <a:schemeClr val="tx2"/>
              </a:buClr>
              <a:buFont typeface="Wingdings" charset="2"/>
              <a:buChar char="§"/>
              <a:tabLst/>
              <a:defRPr sz="1600" kern="1200">
                <a:solidFill>
                  <a:schemeClr val="tx1"/>
                </a:solidFill>
                <a:latin typeface="+mn-lt"/>
                <a:ea typeface="+mn-ea"/>
                <a:cs typeface="+mn-cs"/>
              </a:defRPr>
            </a:lvl1pPr>
            <a:lvl2pPr marL="576263" indent="-233363" algn="l" defTabSz="685800" rtl="0" eaLnBrk="1" latinLnBrk="0" hangingPunct="1">
              <a:lnSpc>
                <a:spcPct val="90000"/>
              </a:lnSpc>
              <a:spcBef>
                <a:spcPts val="600"/>
              </a:spcBef>
              <a:buClr>
                <a:schemeClr val="tx2"/>
              </a:buClr>
              <a:buFont typeface="Wingdings" charset="2"/>
              <a:buChar char="§"/>
              <a:tabLst/>
              <a:defRPr sz="1600" b="0" kern="1200">
                <a:solidFill>
                  <a:schemeClr val="tx1"/>
                </a:solidFill>
                <a:latin typeface="+mn-lt"/>
                <a:ea typeface="+mn-ea"/>
                <a:cs typeface="+mn-cs"/>
              </a:defRPr>
            </a:lvl2pPr>
            <a:lvl3pPr marL="914400" indent="-228600" algn="l" defTabSz="685800" rtl="0" eaLnBrk="1" latinLnBrk="0" hangingPunct="1">
              <a:lnSpc>
                <a:spcPct val="90000"/>
              </a:lnSpc>
              <a:spcBef>
                <a:spcPts val="600"/>
              </a:spcBef>
              <a:buClr>
                <a:schemeClr val="tx2"/>
              </a:buClr>
              <a:buFont typeface="Wingdings" charset="2"/>
              <a:buChar char="§"/>
              <a:tabLst/>
              <a:defRPr sz="1600" kern="1200">
                <a:solidFill>
                  <a:schemeClr val="tx1"/>
                </a:solidFill>
                <a:latin typeface="+mn-lt"/>
                <a:ea typeface="+mn-ea"/>
                <a:cs typeface="+mn-cs"/>
              </a:defRPr>
            </a:lvl3pPr>
            <a:lvl4pPr marL="1262063" indent="-233363" algn="l" defTabSz="685800" rtl="0" eaLnBrk="1" latinLnBrk="0" hangingPunct="1">
              <a:lnSpc>
                <a:spcPct val="90000"/>
              </a:lnSpc>
              <a:spcBef>
                <a:spcPts val="600"/>
              </a:spcBef>
              <a:buClr>
                <a:schemeClr val="tx2"/>
              </a:buClr>
              <a:buFont typeface="Wingdings" charset="2"/>
              <a:buChar char="§"/>
              <a:tabLst/>
              <a:defRPr sz="1600" kern="1200">
                <a:solidFill>
                  <a:schemeClr val="tx1"/>
                </a:solidFill>
                <a:latin typeface="+mn-lt"/>
                <a:ea typeface="+mn-ea"/>
                <a:cs typeface="+mn-cs"/>
              </a:defRPr>
            </a:lvl4pPr>
            <a:lvl5pPr marL="1600200" indent="-228600" algn="l" defTabSz="685800" rtl="0" eaLnBrk="1" latinLnBrk="0" hangingPunct="1">
              <a:lnSpc>
                <a:spcPct val="90000"/>
              </a:lnSpc>
              <a:spcBef>
                <a:spcPts val="600"/>
              </a:spcBef>
              <a:buClr>
                <a:schemeClr val="tx2"/>
              </a:buClr>
              <a:buFont typeface="Wingdings" charset="2"/>
              <a:buChar char="§"/>
              <a:tabLst/>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spcBef>
                <a:spcPct val="0"/>
              </a:spcBef>
              <a:buNone/>
            </a:pPr>
            <a:r>
              <a:rPr lang="en-US" sz="1400">
                <a:latin typeface="Artifakt ElementOfc" panose="020B0504020101020102" pitchFamily="34" charset="77"/>
                <a:cs typeface="Artifakt ElementOfc" panose="020B0504020101020102" pitchFamily="34" charset="77"/>
              </a:rPr>
              <a:t>Web application to extract data and calculate carbon footprint.</a:t>
            </a:r>
          </a:p>
        </p:txBody>
      </p:sp>
      <p:pic>
        <p:nvPicPr>
          <p:cNvPr id="19" name="Picture 18">
            <a:extLst>
              <a:ext uri="{FF2B5EF4-FFF2-40B4-BE49-F238E27FC236}">
                <a16:creationId xmlns:a16="http://schemas.microsoft.com/office/drawing/2014/main" id="{1B9BA8C5-CF7E-8E03-CD83-69DA21CA28BD}"/>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7471317" y="4925236"/>
            <a:ext cx="1495857" cy="80546"/>
          </a:xfrm>
          <a:prstGeom prst="rect">
            <a:avLst/>
          </a:prstGeom>
          <a:noFill/>
        </p:spPr>
      </p:pic>
      <p:sp>
        <p:nvSpPr>
          <p:cNvPr id="3" name="TextBox 2">
            <a:extLst>
              <a:ext uri="{FF2B5EF4-FFF2-40B4-BE49-F238E27FC236}">
                <a16:creationId xmlns:a16="http://schemas.microsoft.com/office/drawing/2014/main" id="{ECF13460-B7A3-36AB-4756-C7FB28C4DB86}"/>
              </a:ext>
            </a:extLst>
          </p:cNvPr>
          <p:cNvSpPr txBox="1"/>
          <p:nvPr/>
        </p:nvSpPr>
        <p:spPr>
          <a:xfrm>
            <a:off x="2848204" y="1740751"/>
            <a:ext cx="6073140" cy="2400657"/>
          </a:xfrm>
          <a:prstGeom prst="rect">
            <a:avLst/>
          </a:prstGeom>
          <a:noFill/>
        </p:spPr>
        <p:txBody>
          <a:bodyPr wrap="square" lIns="0" tIns="0" rIns="0" bIns="0" rtlCol="0">
            <a:spAutoFit/>
          </a:bodyPr>
          <a:lstStyle/>
          <a:p>
            <a:pPr algn="ctr"/>
            <a:r>
              <a:rPr lang="en-US" sz="1600">
                <a:solidFill>
                  <a:schemeClr val="bg1"/>
                </a:solidFill>
              </a:rPr>
              <a:t>Demo Video</a:t>
            </a:r>
          </a:p>
          <a:p>
            <a:pPr algn="ctr"/>
            <a:endParaRPr lang="en-US" sz="1600">
              <a:solidFill>
                <a:schemeClr val="bg1"/>
              </a:solidFill>
            </a:endParaRPr>
          </a:p>
          <a:p>
            <a:pPr algn="ctr"/>
            <a:r>
              <a:rPr lang="en-US" sz="1200">
                <a:solidFill>
                  <a:schemeClr val="bg1"/>
                </a:solidFill>
              </a:rPr>
              <a:t>Submission Guidelines:</a:t>
            </a:r>
          </a:p>
          <a:p>
            <a:pPr algn="ctr"/>
            <a:r>
              <a:rPr lang="en-US" sz="1200" b="1">
                <a:solidFill>
                  <a:schemeClr val="bg1"/>
                </a:solidFill>
              </a:rPr>
              <a:t>1 min MAX</a:t>
            </a:r>
          </a:p>
          <a:p>
            <a:pPr algn="ctr"/>
            <a:r>
              <a:rPr lang="en-US" sz="1200">
                <a:solidFill>
                  <a:schemeClr val="bg1"/>
                </a:solidFill>
              </a:rPr>
              <a:t>Intro (include team name)</a:t>
            </a:r>
          </a:p>
          <a:p>
            <a:pPr algn="ctr"/>
            <a:r>
              <a:rPr lang="en-US" sz="1200">
                <a:solidFill>
                  <a:schemeClr val="bg1"/>
                </a:solidFill>
              </a:rPr>
              <a:t>Challenge attempted</a:t>
            </a:r>
          </a:p>
          <a:p>
            <a:pPr algn="ctr"/>
            <a:r>
              <a:rPr lang="en-US" sz="1200">
                <a:solidFill>
                  <a:schemeClr val="bg1"/>
                </a:solidFill>
              </a:rPr>
              <a:t>Problem solved</a:t>
            </a:r>
          </a:p>
          <a:p>
            <a:pPr algn="ctr"/>
            <a:r>
              <a:rPr lang="en-US" sz="1200">
                <a:solidFill>
                  <a:schemeClr val="bg1"/>
                </a:solidFill>
              </a:rPr>
              <a:t>Quick demo</a:t>
            </a:r>
          </a:p>
          <a:p>
            <a:pPr algn="ctr"/>
            <a:endParaRPr lang="en-US" sz="1200">
              <a:solidFill>
                <a:schemeClr val="bg1"/>
              </a:solidFill>
            </a:endParaRPr>
          </a:p>
          <a:p>
            <a:pPr algn="ctr"/>
            <a:r>
              <a:rPr lang="en-US" sz="1200">
                <a:solidFill>
                  <a:schemeClr val="bg1"/>
                </a:solidFill>
              </a:rPr>
              <a:t>Video resolution:</a:t>
            </a:r>
          </a:p>
          <a:p>
            <a:pPr algn="ctr"/>
            <a:r>
              <a:rPr lang="en-US" sz="1200">
                <a:solidFill>
                  <a:schemeClr val="bg1"/>
                </a:solidFill>
              </a:rPr>
              <a:t>1080p 16:19</a:t>
            </a:r>
          </a:p>
          <a:p>
            <a:pPr algn="ctr"/>
            <a:r>
              <a:rPr lang="en-US" sz="1200">
                <a:solidFill>
                  <a:schemeClr val="bg1"/>
                </a:solidFill>
              </a:rPr>
              <a:t>1920x1080</a:t>
            </a:r>
            <a:endParaRPr lang="en-US" sz="1600">
              <a:solidFill>
                <a:schemeClr val="bg1"/>
              </a:solidFill>
            </a:endParaRPr>
          </a:p>
        </p:txBody>
      </p:sp>
    </p:spTree>
    <p:extLst>
      <p:ext uri="{BB962C8B-B14F-4D97-AF65-F5344CB8AC3E}">
        <p14:creationId xmlns:p14="http://schemas.microsoft.com/office/powerpoint/2010/main" val="1615365269"/>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7902746"/>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theme/theme1.xml><?xml version="1.0" encoding="utf-8"?>
<a:theme xmlns:a="http://schemas.openxmlformats.org/drawingml/2006/main" name="1_Autodesk Theme- Artifakt">
  <a:themeElements>
    <a:clrScheme name="Custom 32">
      <a:dk1>
        <a:srgbClr val="000000"/>
      </a:dk1>
      <a:lt1>
        <a:srgbClr val="FFFFFF"/>
      </a:lt1>
      <a:dk2>
        <a:srgbClr val="666666"/>
      </a:dk2>
      <a:lt2>
        <a:srgbClr val="CCCCCC"/>
      </a:lt2>
      <a:accent1>
        <a:srgbClr val="2BC275"/>
      </a:accent1>
      <a:accent2>
        <a:srgbClr val="5F60FF"/>
      </a:accent2>
      <a:accent3>
        <a:srgbClr val="D74E26"/>
      </a:accent3>
      <a:accent4>
        <a:srgbClr val="FFC21A"/>
      </a:accent4>
      <a:accent5>
        <a:srgbClr val="37A5CC"/>
      </a:accent5>
      <a:accent6>
        <a:srgbClr val="E51050"/>
      </a:accent6>
      <a:hlink>
        <a:srgbClr val="000000"/>
      </a:hlink>
      <a:folHlink>
        <a:srgbClr val="666666"/>
      </a:folHlink>
    </a:clrScheme>
    <a:fontScheme name="Custom 7">
      <a:majorFont>
        <a:latin typeface="Artifakt LegendOfc"/>
        <a:ea typeface=""/>
        <a:cs typeface=""/>
      </a:majorFont>
      <a:minorFont>
        <a:latin typeface="Artifakt ElementOfc"/>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1600" dirty="0" err="1" smtClean="0"/>
        </a:defPPr>
      </a:lstStyle>
    </a:txDef>
  </a:objectDefaults>
  <a:extraClrSchemeLst/>
  <a:extLst>
    <a:ext uri="{05A4C25C-085E-4340-85A3-A5531E510DB2}">
      <thm15:themeFamily xmlns:thm15="http://schemas.microsoft.com/office/thememl/2012/main" name="2021-corporate-PPT-template-artifakt.potx" id="{CACDBA2C-E7DF-41F4-BCCE-69AAFDE4EF18}" vid="{0DC73955-802A-449D-8B74-62D1DEA391E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10.xml><?xml version="1.0" encoding="utf-8"?>
<VariableList UniqueId="b2f482b8-a290-4559-9144-98cb8ac925ac" Name="Computed" ContentType="XML" MajorVersion="0" MinorVersion="1" isLocalCopy="False" IsBaseObject="False" DataSourceId="7450b429-10f5-454a-9a18-a1beeaf67741" DataSourceMajorVersion="0" DataSourceMinorVersion="1"/>
</file>

<file path=customXml/item2.xml><?xml version="1.0" encoding="utf-8"?>
<VariableList UniqueId="d82bfc04-4aa8-4c45-97d9-71ff87513c8a" Name="System" ContentType="XML" MajorVersion="0" MinorVersion="1" isLocalCopy="False" IsBaseObject="False" DataSourceId="037df452-3cfb-41ce-9138-ad1d8bb5353d" DataSourceMajorVersion="0" DataSourceMinorVersion="1"/>
</file>

<file path=customXml/item3.xml><?xml version="1.0" encoding="utf-8"?>
<VariableListDefinition name="AD_HOC" displayName="AD_HOC" id="71986aa8-029f-44bb-a7a5-1ed6a52a21c7" isdomainofvalue="False" dataSourceId="76760d0b-ec49-4afe-b87b-1ad173ca8e31"/>
</file>

<file path=customXml/item4.xml><?xml version="1.0" encoding="utf-8"?>
<ct:contentTypeSchema xmlns:ct="http://schemas.microsoft.com/office/2006/metadata/contentType" xmlns:ma="http://schemas.microsoft.com/office/2006/metadata/properties/metaAttributes" ct:_="" ma:_="" ma:contentTypeName="Document" ma:contentTypeID="0x010100CAAAE7C74171944BA173DC3422EBF2D4" ma:contentTypeVersion="2" ma:contentTypeDescription="Create a new document." ma:contentTypeScope="" ma:versionID="d939fb95e22525901c57d2e018db4eb8">
  <xsd:schema xmlns:xsd="http://www.w3.org/2001/XMLSchema" xmlns:xs="http://www.w3.org/2001/XMLSchema" xmlns:p="http://schemas.microsoft.com/office/2006/metadata/properties" xmlns:ns2="cec757b1-4f93-4366-b278-809326a3076d" targetNamespace="http://schemas.microsoft.com/office/2006/metadata/properties" ma:root="true" ma:fieldsID="19507c1e8d0433230f2d47b491c4eebd" ns2:_="">
    <xsd:import namespace="cec757b1-4f93-4366-b278-809326a3076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ec757b1-4f93-4366-b278-809326a3076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xml><?xml version="1.0" encoding="utf-8"?>
<AllExternalAdhocVariableMappings/>
</file>

<file path=customXml/item6.xml><?xml version="1.0" encoding="utf-8"?>
<VariableListDefinition name="Computed" displayName="Computed" id="b2f482b8-a290-4559-9144-98cb8ac925ac" isdomainofvalue="False" dataSourceId="7450b429-10f5-454a-9a18-a1beeaf67741"/>
</file>

<file path=customXml/item7.xml><?xml version="1.0" encoding="utf-8"?>
<p:properties xmlns:p="http://schemas.microsoft.com/office/2006/metadata/properties" xmlns:xsi="http://www.w3.org/2001/XMLSchema-instance" xmlns:pc="http://schemas.microsoft.com/office/infopath/2007/PartnerControls">
  <documentManagement/>
</p:properties>
</file>

<file path=customXml/item8.xml><?xml version="1.0" encoding="utf-8"?>
<VariableListDefinition name="System" displayName="System" id="d82bfc04-4aa8-4c45-97d9-71ff87513c8a" isdomainofvalue="False" dataSourceId="037df452-3cfb-41ce-9138-ad1d8bb5353d"/>
</file>

<file path=customXml/item9.xml><?xml version="1.0" encoding="utf-8"?>
<VariableList UniqueId="71986aa8-029f-44bb-a7a5-1ed6a52a21c7" Name="AD_HOC" ContentType="XML" MajorVersion="0" MinorVersion="1" isLocalCopy="False" IsBaseObject="False" DataSourceId="76760d0b-ec49-4afe-b87b-1ad173ca8e31" DataSourceMajorVersion="0" DataSourceMinorVersion="1"/>
</file>

<file path=customXml/itemProps1.xml><?xml version="1.0" encoding="utf-8"?>
<ds:datastoreItem xmlns:ds="http://schemas.openxmlformats.org/officeDocument/2006/customXml" ds:itemID="{55E74987-E5FC-4851-84D4-ADC002EEED36}">
  <ds:schemaRefs>
    <ds:schemaRef ds:uri="http://schemas.microsoft.com/sharepoint/v3/contenttype/forms"/>
  </ds:schemaRefs>
</ds:datastoreItem>
</file>

<file path=customXml/itemProps10.xml><?xml version="1.0" encoding="utf-8"?>
<ds:datastoreItem xmlns:ds="http://schemas.openxmlformats.org/officeDocument/2006/customXml" ds:itemID="{183A751E-52BA-4FEC-81E0-C14EF065C449}">
  <ds:schemaRefs/>
</ds:datastoreItem>
</file>

<file path=customXml/itemProps2.xml><?xml version="1.0" encoding="utf-8"?>
<ds:datastoreItem xmlns:ds="http://schemas.openxmlformats.org/officeDocument/2006/customXml" ds:itemID="{07B3C633-CCBB-4944-B333-6E48E5E32F19}">
  <ds:schemaRefs/>
</ds:datastoreItem>
</file>

<file path=customXml/itemProps3.xml><?xml version="1.0" encoding="utf-8"?>
<ds:datastoreItem xmlns:ds="http://schemas.openxmlformats.org/officeDocument/2006/customXml" ds:itemID="{03B401A1-83BB-4B87-AB7C-6D69D99A661C}">
  <ds:schemaRefs/>
</ds:datastoreItem>
</file>

<file path=customXml/itemProps4.xml><?xml version="1.0" encoding="utf-8"?>
<ds:datastoreItem xmlns:ds="http://schemas.openxmlformats.org/officeDocument/2006/customXml" ds:itemID="{477236B3-7003-4BA7-8E8F-2F4FF95489D5}">
  <ds:schemaRefs>
    <ds:schemaRef ds:uri="cec757b1-4f93-4366-b278-809326a3076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5.xml><?xml version="1.0" encoding="utf-8"?>
<ds:datastoreItem xmlns:ds="http://schemas.openxmlformats.org/officeDocument/2006/customXml" ds:itemID="{36E1CDC9-4491-48C4-A3C9-BAA529B97F85}">
  <ds:schemaRefs/>
</ds:datastoreItem>
</file>

<file path=customXml/itemProps6.xml><?xml version="1.0" encoding="utf-8"?>
<ds:datastoreItem xmlns:ds="http://schemas.openxmlformats.org/officeDocument/2006/customXml" ds:itemID="{929EDA0C-B3C2-46E4-BD20-A68B9B4594A1}">
  <ds:schemaRefs/>
</ds:datastoreItem>
</file>

<file path=customXml/itemProps7.xml><?xml version="1.0" encoding="utf-8"?>
<ds:datastoreItem xmlns:ds="http://schemas.openxmlformats.org/officeDocument/2006/customXml" ds:itemID="{32A1FE12-E215-4D8D-A9ED-37199CA69F3A}">
  <ds:schemaRefs>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8.xml><?xml version="1.0" encoding="utf-8"?>
<ds:datastoreItem xmlns:ds="http://schemas.openxmlformats.org/officeDocument/2006/customXml" ds:itemID="{8E2EBD6D-BAB2-4DAB-A5F0-AC37B995C7D2}">
  <ds:schemaRefs/>
</ds:datastoreItem>
</file>

<file path=customXml/itemProps9.xml><?xml version="1.0" encoding="utf-8"?>
<ds:datastoreItem xmlns:ds="http://schemas.openxmlformats.org/officeDocument/2006/customXml" ds:itemID="{577E0506-559E-45B5-A5FD-BD9FF7F178F7}">
  <ds:schemaRefs/>
</ds:datastoreItem>
</file>

<file path=docProps/app.xml><?xml version="1.0" encoding="utf-8"?>
<Properties xmlns="http://schemas.openxmlformats.org/officeDocument/2006/extended-properties" xmlns:vt="http://schemas.openxmlformats.org/officeDocument/2006/docPropsVTypes">
  <Template>2021-corporate-PPT-template-artifakt (6)</Template>
  <Application>Microsoft Office PowerPoint</Application>
  <PresentationFormat>On-screen Show (16:9)</PresentationFormat>
  <Slides>8</Slides>
  <Notes>7</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1_Autodesk Theme- Artifakt</vt:lpstr>
      <vt:lpstr>Where is my carbon?</vt:lpstr>
      <vt:lpstr>PowerPoint Presentation</vt:lpstr>
      <vt:lpstr>PowerPoint Presentation</vt:lpstr>
      <vt:lpstr>Problem - "Reduction requires Disruption"</vt:lpstr>
      <vt:lpstr>How do we solve this challenge?</vt:lpstr>
      <vt:lpstr>Business Model</vt:lpstr>
      <vt:lpstr>Demo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Giancarlo Nazario</dc:creator>
  <cp:revision>1</cp:revision>
  <dcterms:created xsi:type="dcterms:W3CDTF">2021-12-06T23:10:57Z</dcterms:created>
  <dcterms:modified xsi:type="dcterms:W3CDTF">2022-09-22T17:34:52Z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0x010100CAAAE7C74171944BA173DC3422EBF2D4</vt:lpwstr>
  </property>
  <property fmtid="{D5CDD505-2E9C-101B-9397-08002B2CF9AE}" pid="3" name="_dlc_DocIdItemGuid">
    <vt:lpwstr>2420d7a2-e00e-41da-8ba6-852f093cea2a</vt:lpwstr>
  </property>
  <property fmtid="{D5CDD505-2E9C-101B-9397-08002B2CF9AE}" pid="4" name="MediaServiceImageTags">
    <vt:lpwstr/>
  </property>
</Properties>
</file>

<file path=docProps/thumbnail.jpeg>
</file>